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9"/>
  </p:notesMasterIdLst>
  <p:handoutMasterIdLst>
    <p:handoutMasterId r:id="rId30"/>
  </p:handoutMasterIdLst>
  <p:sldIdLst>
    <p:sldId id="257" r:id="rId2"/>
    <p:sldId id="288" r:id="rId3"/>
    <p:sldId id="302" r:id="rId4"/>
    <p:sldId id="928" r:id="rId5"/>
    <p:sldId id="916" r:id="rId6"/>
    <p:sldId id="917" r:id="rId7"/>
    <p:sldId id="935" r:id="rId8"/>
    <p:sldId id="936" r:id="rId9"/>
    <p:sldId id="929" r:id="rId10"/>
    <p:sldId id="258" r:id="rId11"/>
    <p:sldId id="277" r:id="rId12"/>
    <p:sldId id="274" r:id="rId13"/>
    <p:sldId id="278" r:id="rId14"/>
    <p:sldId id="306" r:id="rId15"/>
    <p:sldId id="310" r:id="rId16"/>
    <p:sldId id="918" r:id="rId17"/>
    <p:sldId id="939" r:id="rId18"/>
    <p:sldId id="931" r:id="rId19"/>
    <p:sldId id="920" r:id="rId20"/>
    <p:sldId id="937" r:id="rId21"/>
    <p:sldId id="919" r:id="rId22"/>
    <p:sldId id="933" r:id="rId23"/>
    <p:sldId id="921" r:id="rId24"/>
    <p:sldId id="926" r:id="rId25"/>
    <p:sldId id="927" r:id="rId26"/>
    <p:sldId id="938" r:id="rId27"/>
    <p:sldId id="934" r:id="rId28"/>
  </p:sldIdLst>
  <p:sldSz cx="12192000" cy="6858000"/>
  <p:notesSz cx="6858000" cy="9144000"/>
  <p:defaultTextStyle>
    <a:defPPr algn="r" rtl="1">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mily" initials="f" lastIdx="1" clrIdx="0">
    <p:extLst>
      <p:ext uri="{19B8F6BF-5375-455C-9EA6-DF929625EA0E}">
        <p15:presenceInfo xmlns:p15="http://schemas.microsoft.com/office/powerpoint/2012/main" userId="famil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C000"/>
    <a:srgbClr val="C2B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902" autoAdjust="0"/>
    <p:restoredTop sz="86748" autoAdjust="0"/>
  </p:normalViewPr>
  <p:slideViewPr>
    <p:cSldViewPr snapToGrid="0">
      <p:cViewPr>
        <p:scale>
          <a:sx n="75" d="100"/>
          <a:sy n="75" d="100"/>
        </p:scale>
        <p:origin x="280" y="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0" d="100"/>
          <a:sy n="100" d="100"/>
        </p:scale>
        <p:origin x="280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07062007874015E-2"/>
          <c:y val="9.7054681529608666E-2"/>
          <c:w val="0.95606643700787408"/>
          <c:h val="0.80950444085233508"/>
        </c:manualLayout>
      </c:layout>
      <c:barChart>
        <c:barDir val="bar"/>
        <c:grouping val="clustered"/>
        <c:varyColors val="0"/>
        <c:ser>
          <c:idx val="0"/>
          <c:order val="0"/>
          <c:tx>
            <c:strRef>
              <c:f>גיליון1!$B$1</c:f>
              <c:strCache>
                <c:ptCount val="1"/>
                <c:pt idx="0">
                  <c:v>בני אדם</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גיליון1!$A$2</c:f>
              <c:strCache>
                <c:ptCount val="1"/>
                <c:pt idx="0">
                  <c:v>בר</c:v>
                </c:pt>
              </c:strCache>
            </c:strRef>
          </c:cat>
          <c:val>
            <c:numRef>
              <c:f>גיליון1!$B$2</c:f>
              <c:numCache>
                <c:formatCode>General</c:formatCode>
                <c:ptCount val="1"/>
                <c:pt idx="0">
                  <c:v>7000</c:v>
                </c:pt>
              </c:numCache>
            </c:numRef>
          </c:val>
          <c:extLst>
            <c:ext xmlns:c16="http://schemas.microsoft.com/office/drawing/2014/chart" uri="{C3380CC4-5D6E-409C-BE32-E72D297353CC}">
              <c16:uniqueId val="{00000000-CDBB-4F4F-ACC1-653801A69B36}"/>
            </c:ext>
          </c:extLst>
        </c:ser>
        <c:ser>
          <c:idx val="1"/>
          <c:order val="1"/>
          <c:tx>
            <c:strRef>
              <c:f>גיליון1!$C$1</c:f>
              <c:strCache>
                <c:ptCount val="1"/>
                <c:pt idx="0">
                  <c:v>כלבים</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גיליון1!$A$2</c:f>
              <c:strCache>
                <c:ptCount val="1"/>
                <c:pt idx="0">
                  <c:v>בר</c:v>
                </c:pt>
              </c:strCache>
            </c:strRef>
          </c:cat>
          <c:val>
            <c:numRef>
              <c:f>גיליון1!$C$2</c:f>
              <c:numCache>
                <c:formatCode>General</c:formatCode>
                <c:ptCount val="1"/>
                <c:pt idx="0">
                  <c:v>400</c:v>
                </c:pt>
              </c:numCache>
            </c:numRef>
          </c:val>
          <c:extLst>
            <c:ext xmlns:c16="http://schemas.microsoft.com/office/drawing/2014/chart" uri="{C3380CC4-5D6E-409C-BE32-E72D297353CC}">
              <c16:uniqueId val="{00000001-CDBB-4F4F-ACC1-653801A69B36}"/>
            </c:ext>
          </c:extLst>
        </c:ser>
        <c:ser>
          <c:idx val="2"/>
          <c:order val="2"/>
          <c:tx>
            <c:strRef>
              <c:f>גיליון1!$D$1</c:f>
              <c:strCache>
                <c:ptCount val="1"/>
                <c:pt idx="0">
                  <c:v>חתולים</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גיליון1!$A$2</c:f>
              <c:strCache>
                <c:ptCount val="1"/>
                <c:pt idx="0">
                  <c:v>בר</c:v>
                </c:pt>
              </c:strCache>
            </c:strRef>
          </c:cat>
          <c:val>
            <c:numRef>
              <c:f>גיליון1!$D$2</c:f>
              <c:numCache>
                <c:formatCode>General</c:formatCode>
                <c:ptCount val="1"/>
                <c:pt idx="0">
                  <c:v>600</c:v>
                </c:pt>
              </c:numCache>
            </c:numRef>
          </c:val>
          <c:extLst>
            <c:ext xmlns:c16="http://schemas.microsoft.com/office/drawing/2014/chart" uri="{C3380CC4-5D6E-409C-BE32-E72D297353CC}">
              <c16:uniqueId val="{00000002-CDBB-4F4F-ACC1-653801A69B36}"/>
            </c:ext>
          </c:extLst>
        </c:ser>
        <c:ser>
          <c:idx val="3"/>
          <c:order val="3"/>
          <c:tx>
            <c:strRef>
              <c:f>גיליון1!$E$1</c:f>
              <c:strCache>
                <c:ptCount val="1"/>
                <c:pt idx="0">
                  <c:v>פרות</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גיליון1!$A$2</c:f>
              <c:strCache>
                <c:ptCount val="1"/>
                <c:pt idx="0">
                  <c:v>בר</c:v>
                </c:pt>
              </c:strCache>
            </c:strRef>
          </c:cat>
          <c:val>
            <c:numRef>
              <c:f>גיליון1!$E$2</c:f>
              <c:numCache>
                <c:formatCode>General</c:formatCode>
                <c:ptCount val="1"/>
                <c:pt idx="0">
                  <c:v>1500</c:v>
                </c:pt>
              </c:numCache>
            </c:numRef>
          </c:val>
          <c:extLst>
            <c:ext xmlns:c16="http://schemas.microsoft.com/office/drawing/2014/chart" uri="{C3380CC4-5D6E-409C-BE32-E72D297353CC}">
              <c16:uniqueId val="{00000003-CDBB-4F4F-ACC1-653801A69B36}"/>
            </c:ext>
          </c:extLst>
        </c:ser>
        <c:ser>
          <c:idx val="4"/>
          <c:order val="4"/>
          <c:tx>
            <c:strRef>
              <c:f>גיליון1!$F$1</c:f>
              <c:strCache>
                <c:ptCount val="1"/>
                <c:pt idx="0">
                  <c:v>תרנגולות</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גיליון1!$A$2</c:f>
              <c:strCache>
                <c:ptCount val="1"/>
                <c:pt idx="0">
                  <c:v>בר</c:v>
                </c:pt>
              </c:strCache>
            </c:strRef>
          </c:cat>
          <c:val>
            <c:numRef>
              <c:f>גיליון1!$F$2</c:f>
              <c:numCache>
                <c:formatCode>General</c:formatCode>
                <c:ptCount val="1"/>
                <c:pt idx="0">
                  <c:v>20000</c:v>
                </c:pt>
              </c:numCache>
            </c:numRef>
          </c:val>
          <c:extLst>
            <c:ext xmlns:c16="http://schemas.microsoft.com/office/drawing/2014/chart" uri="{C3380CC4-5D6E-409C-BE32-E72D297353CC}">
              <c16:uniqueId val="{00000004-CDBB-4F4F-ACC1-653801A69B36}"/>
            </c:ext>
          </c:extLst>
        </c:ser>
        <c:dLbls>
          <c:dLblPos val="outEnd"/>
          <c:showLegendKey val="0"/>
          <c:showVal val="1"/>
          <c:showCatName val="0"/>
          <c:showSerName val="0"/>
          <c:showPercent val="0"/>
          <c:showBubbleSize val="0"/>
        </c:dLbls>
        <c:gapWidth val="131"/>
        <c:axId val="307079424"/>
        <c:axId val="307083688"/>
      </c:barChart>
      <c:catAx>
        <c:axId val="307079424"/>
        <c:scaling>
          <c:orientation val="minMax"/>
        </c:scaling>
        <c:delete val="1"/>
        <c:axPos val="l"/>
        <c:numFmt formatCode="General" sourceLinked="1"/>
        <c:majorTickMark val="none"/>
        <c:minorTickMark val="none"/>
        <c:tickLblPos val="nextTo"/>
        <c:crossAx val="307083688"/>
        <c:crosses val="autoZero"/>
        <c:auto val="1"/>
        <c:lblAlgn val="ctr"/>
        <c:lblOffset val="100"/>
        <c:noMultiLvlLbl val="0"/>
      </c:catAx>
      <c:valAx>
        <c:axId val="3070836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he-IL" dirty="0"/>
                  <a:t>מיליון</a:t>
                </a:r>
                <a:endParaRPr lang="en-US"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3070794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4400" y="0"/>
            <a:ext cx="2971800" cy="458788"/>
          </a:xfrm>
          <a:prstGeom prst="rect">
            <a:avLst/>
          </a:prstGeom>
        </p:spPr>
        <p:txBody>
          <a:bodyPr vert="horz" lIns="91440" tIns="45720" rIns="91440" bIns="45720" rtlCol="1"/>
          <a:lstStyle>
            <a:lvl1pPr algn="r" rtl="1">
              <a:defRPr sz="1200"/>
            </a:lvl1p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p:cNvSpPr>
            <a:spLocks noGrp="1"/>
          </p:cNvSpPr>
          <p:nvPr>
            <p:ph type="dt" sz="quarter" idx="1"/>
          </p:nvPr>
        </p:nvSpPr>
        <p:spPr>
          <a:xfrm>
            <a:off x="-1" y="0"/>
            <a:ext cx="2973600" cy="458788"/>
          </a:xfrm>
          <a:prstGeom prst="rect">
            <a:avLst/>
          </a:prstGeom>
        </p:spPr>
        <p:txBody>
          <a:bodyPr vert="horz" lIns="91440" tIns="45720" rIns="91440" bIns="45720" rtlCol="1"/>
          <a:lstStyle>
            <a:lvl1pPr algn="r" rtl="1">
              <a:defRPr sz="1200"/>
            </a:lvl1pPr>
          </a:lstStyle>
          <a:p>
            <a:pPr algn="l" rtl="1"/>
            <a:fld id="{AF40D84D-8B5F-4A01-AB73-AA46476B8D2B}" type="datetime8">
              <a:rPr lang="he-IL" smtClean="0">
                <a:latin typeface="Tahoma" panose="020B0604030504040204" pitchFamily="34" charset="0"/>
                <a:ea typeface="Tahoma" panose="020B0604030504040204" pitchFamily="34" charset="0"/>
                <a:cs typeface="Tahoma" panose="020B0604030504040204" pitchFamily="34" charset="0"/>
              </a:rPr>
              <a:t>27 ינואר 24</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כותרת תחתונה 3"/>
          <p:cNvSpPr>
            <a:spLocks noGrp="1"/>
          </p:cNvSpPr>
          <p:nvPr>
            <p:ph type="ftr" sz="quarter" idx="2"/>
          </p:nvPr>
        </p:nvSpPr>
        <p:spPr>
          <a:xfrm>
            <a:off x="3884400" y="8685213"/>
            <a:ext cx="2971800" cy="458787"/>
          </a:xfrm>
          <a:prstGeom prst="rect">
            <a:avLst/>
          </a:prstGeom>
        </p:spPr>
        <p:txBody>
          <a:bodyPr vert="horz" lIns="91440" tIns="45720" rIns="91440" bIns="45720" rtlCol="1" anchor="b"/>
          <a:lstStyle>
            <a:lvl1pPr algn="r" rtl="1">
              <a:defRPr sz="1200"/>
            </a:lvl1p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מספר שקופית 4"/>
          <p:cNvSpPr>
            <a:spLocks noGrp="1"/>
          </p:cNvSpPr>
          <p:nvPr>
            <p:ph type="sldNum" sz="quarter" idx="3"/>
          </p:nvPr>
        </p:nvSpPr>
        <p:spPr>
          <a:xfrm>
            <a:off x="0" y="8685213"/>
            <a:ext cx="2973600" cy="458787"/>
          </a:xfrm>
          <a:prstGeom prst="rect">
            <a:avLst/>
          </a:prstGeom>
        </p:spPr>
        <p:txBody>
          <a:bodyPr vert="horz" lIns="91440" tIns="45720" rIns="91440" bIns="45720" rtlCol="1" anchor="b"/>
          <a:lstStyle>
            <a:lvl1pPr algn="r" rtl="1">
              <a:defRPr sz="1200"/>
            </a:lvl1pPr>
          </a:lstStyle>
          <a:p>
            <a:pPr algn="l" rtl="1"/>
            <a:fld id="{57E03411-58E2-43FD-AE1D-AD77DFF8CB20}" type="slidenum">
              <a:rPr lang="he-IL">
                <a:latin typeface="Tahoma" panose="020B0604030504040204" pitchFamily="34" charset="0"/>
                <a:ea typeface="Tahoma" panose="020B0604030504040204" pitchFamily="34" charset="0"/>
                <a:cs typeface="Tahoma" panose="020B0604030504040204" pitchFamily="34" charset="0"/>
              </a:rPr>
              <a:pPr algn="l" rtl="1"/>
              <a:t>‹#›</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8191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4400" y="0"/>
            <a:ext cx="2971800" cy="458788"/>
          </a:xfrm>
          <a:prstGeom prst="rect">
            <a:avLst/>
          </a:prstGeom>
        </p:spPr>
        <p:txBody>
          <a:bodyPr vert="horz" lIns="91440" tIns="45720" rIns="91440" bIns="45720" rtlCol="1"/>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dirty="0"/>
          </a:p>
        </p:txBody>
      </p:sp>
      <p:sp>
        <p:nvSpPr>
          <p:cNvPr id="3" name="מציין מיקום של תאריך 2"/>
          <p:cNvSpPr>
            <a:spLocks noGrp="1"/>
          </p:cNvSpPr>
          <p:nvPr>
            <p:ph type="dt" idx="1"/>
          </p:nvPr>
        </p:nvSpPr>
        <p:spPr>
          <a:xfrm>
            <a:off x="0" y="0"/>
            <a:ext cx="2973600" cy="458788"/>
          </a:xfrm>
          <a:prstGeom prst="rect">
            <a:avLst/>
          </a:prstGeom>
        </p:spPr>
        <p:txBody>
          <a:bodyPr vert="horz" lIns="91440" tIns="45720" rIns="91440" bIns="45720" rtlCol="1"/>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851A0F66-38A4-4D53-BFEE-8379F22D5AF8}" type="datetime8">
              <a:rPr lang="he-IL" noProof="0" smtClean="0"/>
              <a:pPr/>
              <a:t>27 ינואר 24</a:t>
            </a:fld>
            <a:endParaRPr lang="he-IL" noProof="0" dirty="0"/>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pPr rtl="1"/>
            <a:endParaRPr lang="he-IL" noProof="0" dirty="0"/>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rtl="1"/>
            <a:r>
              <a:rPr lang="he-IL" noProof="0" dirty="0"/>
              <a:t>לחץ כדי לערוך סגנונות טקסט של תבנית בסיס</a:t>
            </a:r>
          </a:p>
          <a:p>
            <a:pPr lvl="1" rtl="1"/>
            <a:r>
              <a:rPr lang="he-IL" noProof="0" dirty="0"/>
              <a:t>רמה שניה</a:t>
            </a:r>
          </a:p>
          <a:p>
            <a:pPr lvl="2" rtl="1"/>
            <a:r>
              <a:rPr lang="he-IL" noProof="0" dirty="0"/>
              <a:t>רמה שלישית</a:t>
            </a:r>
          </a:p>
          <a:p>
            <a:pPr lvl="3" rtl="1"/>
            <a:r>
              <a:rPr lang="he-IL" noProof="0" dirty="0"/>
              <a:t>רמה רביעית</a:t>
            </a:r>
          </a:p>
          <a:p>
            <a:pPr lvl="4" rtl="1"/>
            <a:r>
              <a:rPr lang="he-IL" noProof="0" dirty="0"/>
              <a:t>רמה חמישית</a:t>
            </a:r>
          </a:p>
        </p:txBody>
      </p:sp>
      <p:sp>
        <p:nvSpPr>
          <p:cNvPr id="6" name="מציין מיקום של כותרת תחתונה 5"/>
          <p:cNvSpPr>
            <a:spLocks noGrp="1"/>
          </p:cNvSpPr>
          <p:nvPr>
            <p:ph type="ftr" sz="quarter" idx="4"/>
          </p:nvPr>
        </p:nvSpPr>
        <p:spPr>
          <a:xfrm>
            <a:off x="3884400" y="8685213"/>
            <a:ext cx="2971800" cy="458787"/>
          </a:xfrm>
          <a:prstGeom prst="rect">
            <a:avLst/>
          </a:prstGeom>
        </p:spPr>
        <p:txBody>
          <a:bodyPr vert="horz" lIns="91440" tIns="45720" rIns="91440" bIns="45720" rtlCol="1" anchor="b"/>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dirty="0"/>
          </a:p>
        </p:txBody>
      </p:sp>
      <p:sp>
        <p:nvSpPr>
          <p:cNvPr id="7" name="מציין מיקום של מספר שקופית 6"/>
          <p:cNvSpPr>
            <a:spLocks noGrp="1"/>
          </p:cNvSpPr>
          <p:nvPr>
            <p:ph type="sldNum" sz="quarter" idx="5"/>
          </p:nvPr>
        </p:nvSpPr>
        <p:spPr>
          <a:xfrm>
            <a:off x="0" y="8685213"/>
            <a:ext cx="2973600" cy="458787"/>
          </a:xfrm>
          <a:prstGeom prst="rect">
            <a:avLst/>
          </a:prstGeom>
        </p:spPr>
        <p:txBody>
          <a:bodyPr vert="horz" lIns="91440" tIns="45720" rIns="91440" bIns="45720" rtlCol="1" anchor="b"/>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C8DC57A8-AE18-4654-B6AF-04B3577165BE}" type="slidenum">
              <a:rPr lang="he-IL" noProof="0" smtClean="0"/>
              <a:pPr/>
              <a:t>‹#›</a:t>
            </a:fld>
            <a:endParaRPr lang="he-IL" noProof="0" dirty="0"/>
          </a:p>
        </p:txBody>
      </p:sp>
    </p:spTree>
    <p:extLst>
      <p:ext uri="{BB962C8B-B14F-4D97-AF65-F5344CB8AC3E}">
        <p14:creationId xmlns:p14="http://schemas.microsoft.com/office/powerpoint/2010/main" val="258139784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4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6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8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C8DC57A8-AE18-4654-B6AF-04B3577165BE}" type="slidenum">
              <a:rPr lang="he-IL" smtClean="0"/>
              <a:t>1</a:t>
            </a:fld>
            <a:endParaRPr lang="he-IL" dirty="0"/>
          </a:p>
        </p:txBody>
      </p:sp>
    </p:spTree>
    <p:extLst>
      <p:ext uri="{BB962C8B-B14F-4D97-AF65-F5344CB8AC3E}">
        <p14:creationId xmlns:p14="http://schemas.microsoft.com/office/powerpoint/2010/main" val="3146352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ct val="0"/>
              </a:spcBef>
              <a:spcAft>
                <a:spcPct val="0"/>
              </a:spcAft>
              <a:buClrTx/>
              <a:buSzTx/>
              <a:buFontTx/>
              <a:buNone/>
              <a:defRPr/>
            </a:pPr>
            <a:r>
              <a:rPr lang="he-IL" sz="1200" b="0" i="0" kern="1200" dirty="0">
                <a:solidFill>
                  <a:schemeClr val="tx1"/>
                </a:solidFill>
                <a:effectLst/>
                <a:latin typeface="+mn-lt"/>
                <a:ea typeface="+mn-ea"/>
                <a:cs typeface="+mn-cs"/>
              </a:rPr>
              <a:t>מוטיבציה</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0B2DD1C-95C2-4EDF-8900-C282A6D4AD32}" type="slidenum">
              <a:rPr kumimoji="0" lang="x-none"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x-none"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78503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יש ה-מ-ו-ן מידע בעולם</a:t>
            </a:r>
            <a:endParaRPr lang="LID4096" dirty="0"/>
          </a:p>
        </p:txBody>
      </p:sp>
      <p:sp>
        <p:nvSpPr>
          <p:cNvPr id="4" name="Slide Number Placeholder 3"/>
          <p:cNvSpPr>
            <a:spLocks noGrp="1"/>
          </p:cNvSpPr>
          <p:nvPr>
            <p:ph type="sldNum" sz="quarter" idx="5"/>
          </p:nvPr>
        </p:nvSpPr>
        <p:spPr/>
        <p:txBody>
          <a:bodyPr/>
          <a:lstStyle/>
          <a:p>
            <a:fld id="{8470CD4A-D45B-47BD-89B7-9DDD068A4832}" type="slidenum">
              <a:rPr lang="he-IL" smtClean="0"/>
              <a:t>3</a:t>
            </a:fld>
            <a:endParaRPr lang="he-IL"/>
          </a:p>
        </p:txBody>
      </p:sp>
    </p:spTree>
    <p:extLst>
      <p:ext uri="{BB962C8B-B14F-4D97-AF65-F5344CB8AC3E}">
        <p14:creationId xmlns:p14="http://schemas.microsoft.com/office/powerpoint/2010/main" val="502564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C8DC57A8-AE18-4654-B6AF-04B3577165BE}" type="slidenum">
              <a:rPr lang="he-IL" smtClean="0"/>
              <a:t>10</a:t>
            </a:fld>
            <a:endParaRPr lang="he-IL" dirty="0"/>
          </a:p>
        </p:txBody>
      </p:sp>
    </p:spTree>
    <p:extLst>
      <p:ext uri="{BB962C8B-B14F-4D97-AF65-F5344CB8AC3E}">
        <p14:creationId xmlns:p14="http://schemas.microsoft.com/office/powerpoint/2010/main" val="1027049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C8DC57A8-AE18-4654-B6AF-04B3577165BE}" type="slidenum">
              <a:rPr lang="he-IL" smtClean="0"/>
              <a:t>11</a:t>
            </a:fld>
            <a:endParaRPr lang="he-IL" dirty="0"/>
          </a:p>
        </p:txBody>
      </p:sp>
    </p:spTree>
    <p:extLst>
      <p:ext uri="{BB962C8B-B14F-4D97-AF65-F5344CB8AC3E}">
        <p14:creationId xmlns:p14="http://schemas.microsoft.com/office/powerpoint/2010/main" val="3580019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C8DC57A8-AE18-4654-B6AF-04B3577165BE}" type="slidenum">
              <a:rPr lang="he-IL" smtClean="0"/>
              <a:t>12</a:t>
            </a:fld>
            <a:endParaRPr lang="he-IL" dirty="0"/>
          </a:p>
        </p:txBody>
      </p:sp>
    </p:spTree>
    <p:extLst>
      <p:ext uri="{BB962C8B-B14F-4D97-AF65-F5344CB8AC3E}">
        <p14:creationId xmlns:p14="http://schemas.microsoft.com/office/powerpoint/2010/main" val="2138548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C8DC57A8-AE18-4654-B6AF-04B3577165BE}" type="slidenum">
              <a:rPr lang="he-IL" smtClean="0"/>
              <a:t>13</a:t>
            </a:fld>
            <a:endParaRPr lang="he-IL" dirty="0"/>
          </a:p>
        </p:txBody>
      </p:sp>
    </p:spTree>
    <p:extLst>
      <p:ext uri="{BB962C8B-B14F-4D97-AF65-F5344CB8AC3E}">
        <p14:creationId xmlns:p14="http://schemas.microsoft.com/office/powerpoint/2010/main" val="2294600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C8DC57A8-AE18-4654-B6AF-04B3577165BE}" type="slidenum">
              <a:rPr lang="he-IL" smtClean="0"/>
              <a:t>14</a:t>
            </a:fld>
            <a:endParaRPr lang="he-IL" dirty="0"/>
          </a:p>
        </p:txBody>
      </p:sp>
    </p:spTree>
    <p:extLst>
      <p:ext uri="{BB962C8B-B14F-4D97-AF65-F5344CB8AC3E}">
        <p14:creationId xmlns:p14="http://schemas.microsoft.com/office/powerpoint/2010/main" val="26441758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כותרת 1"/>
          <p:cNvSpPr>
            <a:spLocks noGrp="1"/>
          </p:cNvSpPr>
          <p:nvPr>
            <p:ph type="ctrTitle"/>
          </p:nvPr>
        </p:nvSpPr>
        <p:spPr>
          <a:xfrm>
            <a:off x="867783" y="1752600"/>
            <a:ext cx="6858002" cy="1828800"/>
          </a:xfrm>
        </p:spPr>
        <p:txBody>
          <a:bodyPr rtlCol="1" anchor="b">
            <a:normAutofit/>
          </a:bodyPr>
          <a:lstStyle>
            <a:lvl1pPr algn="r" rtl="1">
              <a:defRPr sz="5400"/>
            </a:lvl1pPr>
          </a:lstStyle>
          <a:p>
            <a:pPr rtl="1"/>
            <a:r>
              <a:rPr lang="he-IL"/>
              <a:t>לחץ כדי לערוך סגנון כותרת של תבנית בסיס</a:t>
            </a:r>
            <a:endParaRPr lang="he-IL" dirty="0"/>
          </a:p>
        </p:txBody>
      </p:sp>
      <p:sp>
        <p:nvSpPr>
          <p:cNvPr id="3" name="כותרת משנה 2"/>
          <p:cNvSpPr>
            <a:spLocks noGrp="1"/>
          </p:cNvSpPr>
          <p:nvPr>
            <p:ph type="subTitle" idx="1"/>
          </p:nvPr>
        </p:nvSpPr>
        <p:spPr>
          <a:xfrm>
            <a:off x="867782" y="3733800"/>
            <a:ext cx="6858002" cy="914400"/>
          </a:xfrm>
        </p:spPr>
        <p:txBody>
          <a:bodyPr rtlCol="1"/>
          <a:lstStyle>
            <a:lvl1pPr marL="0" indent="0" algn="r" rtl="1">
              <a:spcBef>
                <a:spcPts val="0"/>
              </a:spcBef>
              <a:buNone/>
              <a:defRPr sz="2400"/>
            </a:lvl1pPr>
            <a:lvl2pPr marL="457200" indent="0" algn="ctr" rtl="1">
              <a:buNone/>
              <a:defRPr sz="2000"/>
            </a:lvl2pPr>
            <a:lvl3pPr marL="914400" indent="0" algn="ctr" rtl="1">
              <a:buNone/>
              <a:defRPr sz="1800"/>
            </a:lvl3pPr>
            <a:lvl4pPr marL="1371600" indent="0" algn="ctr" rtl="1">
              <a:buNone/>
              <a:defRPr sz="1600"/>
            </a:lvl4pPr>
            <a:lvl5pPr marL="1828800" indent="0" algn="ctr" rtl="1">
              <a:buNone/>
              <a:defRPr sz="1600"/>
            </a:lvl5pPr>
            <a:lvl6pPr marL="2286000" indent="0" algn="ctr" rtl="1">
              <a:buNone/>
              <a:defRPr sz="1600"/>
            </a:lvl6pPr>
            <a:lvl7pPr marL="2743200" indent="0" algn="ctr" rtl="1">
              <a:buNone/>
              <a:defRPr sz="1600"/>
            </a:lvl7pPr>
            <a:lvl8pPr marL="3200400" indent="0" algn="ctr" rtl="1">
              <a:buNone/>
              <a:defRPr sz="1600"/>
            </a:lvl8pPr>
            <a:lvl9pPr marL="3657600" indent="0" algn="ctr" rtl="1">
              <a:buNone/>
              <a:defRPr sz="1600"/>
            </a:lvl9pPr>
          </a:lstStyle>
          <a:p>
            <a:r>
              <a:rPr lang="he-IL"/>
              <a:t>לחץ כדי לערוך סגנון כותרת משנה של תבנית בסיס</a:t>
            </a:r>
            <a:endParaRPr lang="he-IL" dirty="0"/>
          </a:p>
        </p:txBody>
      </p:sp>
    </p:spTree>
    <p:extLst>
      <p:ext uri="{BB962C8B-B14F-4D97-AF65-F5344CB8AC3E}">
        <p14:creationId xmlns:p14="http://schemas.microsoft.com/office/powerpoint/2010/main" val="298120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שלוש תמונות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05344" y="421594"/>
            <a:ext cx="2286000" cy="1885508"/>
          </a:xfrm>
        </p:spPr>
        <p:txBody>
          <a:bodyPr rtlCol="1">
            <a:normAutofit/>
          </a:bodyPr>
          <a:lstStyle>
            <a:lvl1pPr algn="r" rtl="1">
              <a:defRPr sz="2400">
                <a:latin typeface="Tahoma" panose="020B0604030504040204" pitchFamily="34" charset="0"/>
                <a:ea typeface="Tahoma" panose="020B0604030504040204" pitchFamily="34" charset="0"/>
                <a:cs typeface="Tahoma" panose="020B0604030504040204" pitchFamily="34" charset="0"/>
              </a:defRPr>
            </a:lvl1pPr>
          </a:lstStyle>
          <a:p>
            <a:pPr rtl="1"/>
            <a:r>
              <a:rPr lang="he-IL"/>
              <a:t>לחץ כדי לערוך סגנון כותרת של תבנית בסיס</a:t>
            </a:r>
            <a:endParaRPr lang="he-IL" dirty="0"/>
          </a:p>
        </p:txBody>
      </p:sp>
      <p:grpSp>
        <p:nvGrpSpPr>
          <p:cNvPr id="84" name="קבוצה 83"/>
          <p:cNvGrpSpPr>
            <a:grpSpLocks noChangeAspect="1"/>
          </p:cNvGrpSpPr>
          <p:nvPr/>
        </p:nvGrpSpPr>
        <p:grpSpPr>
          <a:xfrm rot="16200000" flipV="1">
            <a:off x="7111534" y="1102304"/>
            <a:ext cx="5053664" cy="4411852"/>
            <a:chOff x="895350" y="3313113"/>
            <a:chExt cx="3613151" cy="2790825"/>
          </a:xfrm>
          <a:solidFill>
            <a:schemeClr val="tx1">
              <a:lumMod val="50000"/>
            </a:schemeClr>
          </a:solidFill>
        </p:grpSpPr>
        <p:sp>
          <p:nvSpPr>
            <p:cNvPr id="85" name="צורה חופשית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86" name="צורה חופשית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87" name="צורה חופשית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88" name="צורה חופשית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89" name="צורה חופשית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90" name="צורה חופשית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91" name="צורה חופשית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92" name="צורה חופשית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93" name="צורה חופשית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94" name="צורה חופשית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95" name="צורה חופשית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96" name="צורה חופשית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grpSp>
      <p:sp>
        <p:nvSpPr>
          <p:cNvPr id="97" name="מציין מיקום של תמונה 33" descr="מציין מיקום ריק להוספת תמונה. לחץ על מציין המיקום ובחר את התמונה שברצונך להוסיף."/>
          <p:cNvSpPr>
            <a:spLocks noGrp="1"/>
          </p:cNvSpPr>
          <p:nvPr>
            <p:ph type="pic" sz="quarter" idx="17"/>
          </p:nvPr>
        </p:nvSpPr>
        <p:spPr>
          <a:xfrm>
            <a:off x="7678014" y="1020193"/>
            <a:ext cx="3886200" cy="4572000"/>
          </a:xfrm>
          <a:solidFill>
            <a:schemeClr val="bg2"/>
          </a:solidFill>
          <a:ln w="38100">
            <a:solidFill>
              <a:schemeClr val="bg1"/>
            </a:solidFill>
          </a:ln>
        </p:spPr>
        <p:txBody>
          <a:bodyPr rtlCol="1"/>
          <a:lstStyle>
            <a:lvl1pPr marL="0" indent="0" algn="ctr" rtl="1">
              <a:buNone/>
              <a:defRPr>
                <a:latin typeface="Tahoma" panose="020B0604030504040204" pitchFamily="34" charset="0"/>
                <a:ea typeface="Tahoma" panose="020B0604030504040204" pitchFamily="34" charset="0"/>
                <a:cs typeface="Tahoma" panose="020B0604030504040204" pitchFamily="34" charset="0"/>
              </a:defRPr>
            </a:lvl1pPr>
          </a:lstStyle>
          <a:p>
            <a:pPr rtl="1"/>
            <a:r>
              <a:rPr lang="he-IL"/>
              <a:t>לחץ על הסמל כדי להוסיף תמונה</a:t>
            </a:r>
            <a:endParaRPr lang="he-IL" dirty="0"/>
          </a:p>
        </p:txBody>
      </p:sp>
      <p:grpSp>
        <p:nvGrpSpPr>
          <p:cNvPr id="98" name="קבוצה 97"/>
          <p:cNvGrpSpPr/>
          <p:nvPr/>
        </p:nvGrpSpPr>
        <p:grpSpPr>
          <a:xfrm>
            <a:off x="3587338" y="319177"/>
            <a:ext cx="3389607" cy="2710838"/>
            <a:chOff x="895350" y="3313113"/>
            <a:chExt cx="3613151" cy="2790825"/>
          </a:xfrm>
          <a:solidFill>
            <a:schemeClr val="tx1">
              <a:lumMod val="50000"/>
            </a:schemeClr>
          </a:solidFill>
        </p:grpSpPr>
        <p:sp>
          <p:nvSpPr>
            <p:cNvPr id="99" name="צורה חופשית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00" name="צורה חופשית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01" name="צורה חופשית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02" name="צורה חופשית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03" name="צורה חופשית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04" name="צורה חופשית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05" name="צורה חופשית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06" name="צורה חופשית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07" name="צורה חופשית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08" name="צורה חופשית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09" name="צורה חופשית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10" name="צורה חופשית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grpSp>
      <p:sp>
        <p:nvSpPr>
          <p:cNvPr id="111" name="מציין מיקום של תמונה 33" descr="מציין מיקום ריק להוספת תמונה. לחץ על מציין המיקום ובחר את התמונה שברצונך להוסיף."/>
          <p:cNvSpPr>
            <a:spLocks noGrp="1" noChangeAspect="1"/>
          </p:cNvSpPr>
          <p:nvPr>
            <p:ph type="pic" sz="quarter" idx="18"/>
          </p:nvPr>
        </p:nvSpPr>
        <p:spPr>
          <a:xfrm>
            <a:off x="3811629" y="529603"/>
            <a:ext cx="2993366" cy="2305338"/>
          </a:xfrm>
          <a:solidFill>
            <a:schemeClr val="bg2"/>
          </a:solidFill>
          <a:ln w="38100">
            <a:solidFill>
              <a:schemeClr val="bg1"/>
            </a:solidFill>
          </a:ln>
        </p:spPr>
        <p:txBody>
          <a:bodyPr rtlCol="1"/>
          <a:lstStyle>
            <a:lvl1pPr marL="0" indent="0" algn="ctr" rtl="1">
              <a:buNone/>
              <a:defRPr>
                <a:latin typeface="Tahoma" panose="020B0604030504040204" pitchFamily="34" charset="0"/>
                <a:ea typeface="Tahoma" panose="020B0604030504040204" pitchFamily="34" charset="0"/>
                <a:cs typeface="Tahoma" panose="020B0604030504040204" pitchFamily="34" charset="0"/>
              </a:defRPr>
            </a:lvl1pPr>
          </a:lstStyle>
          <a:p>
            <a:pPr rtl="1"/>
            <a:r>
              <a:rPr lang="he-IL"/>
              <a:t>לחץ על הסמל כדי להוסיף תמונה</a:t>
            </a:r>
            <a:endParaRPr lang="he-IL" dirty="0"/>
          </a:p>
        </p:txBody>
      </p:sp>
      <p:grpSp>
        <p:nvGrpSpPr>
          <p:cNvPr id="112" name="קבוצה 111"/>
          <p:cNvGrpSpPr/>
          <p:nvPr/>
        </p:nvGrpSpPr>
        <p:grpSpPr>
          <a:xfrm>
            <a:off x="3587338" y="3245640"/>
            <a:ext cx="3389607" cy="2710838"/>
            <a:chOff x="895350" y="3313113"/>
            <a:chExt cx="3613151" cy="2790825"/>
          </a:xfrm>
          <a:solidFill>
            <a:schemeClr val="tx1">
              <a:lumMod val="50000"/>
            </a:schemeClr>
          </a:solidFill>
        </p:grpSpPr>
        <p:sp>
          <p:nvSpPr>
            <p:cNvPr id="113" name="צורה חופשית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14" name="צורה חופשית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15" name="צורה חופשית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16" name="צורה חופשית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17" name="צורה חופשית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18" name="צורה חופשית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19" name="צורה חופשית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20" name="צורה חופשית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21" name="צורה חופשית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22" name="צורה חופשית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23" name="צורה חופשית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24" name="צורה חופשית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grpSp>
      <p:sp>
        <p:nvSpPr>
          <p:cNvPr id="125" name="מציין מיקום של תמונה 33" descr="מציין מיקום ריק להוספת תמונה. לחץ על מציין המיקום ובחר את התמונה שברצונך להוסיף."/>
          <p:cNvSpPr>
            <a:spLocks noGrp="1" noChangeAspect="1"/>
          </p:cNvSpPr>
          <p:nvPr>
            <p:ph type="pic" sz="quarter" idx="19"/>
          </p:nvPr>
        </p:nvSpPr>
        <p:spPr>
          <a:xfrm>
            <a:off x="3811629" y="3456066"/>
            <a:ext cx="2993366" cy="2305338"/>
          </a:xfrm>
          <a:solidFill>
            <a:schemeClr val="bg2"/>
          </a:solidFill>
          <a:ln w="38100">
            <a:solidFill>
              <a:schemeClr val="bg1"/>
            </a:solidFill>
          </a:ln>
        </p:spPr>
        <p:txBody>
          <a:bodyPr rtlCol="1"/>
          <a:lstStyle>
            <a:lvl1pPr marL="0" indent="0" algn="ctr" rtl="1">
              <a:buNone/>
              <a:defRPr>
                <a:latin typeface="Tahoma" panose="020B0604030504040204" pitchFamily="34" charset="0"/>
                <a:ea typeface="Tahoma" panose="020B0604030504040204" pitchFamily="34" charset="0"/>
                <a:cs typeface="Tahoma" panose="020B0604030504040204" pitchFamily="34" charset="0"/>
              </a:defRPr>
            </a:lvl1pPr>
          </a:lstStyle>
          <a:p>
            <a:pPr rtl="1"/>
            <a:r>
              <a:rPr lang="he-IL"/>
              <a:t>לחץ על הסמל כדי להוסיף תמונה</a:t>
            </a:r>
            <a:endParaRPr lang="he-IL" dirty="0"/>
          </a:p>
        </p:txBody>
      </p:sp>
      <p:sp>
        <p:nvSpPr>
          <p:cNvPr id="126" name="מציין מיקום טקסט 3"/>
          <p:cNvSpPr>
            <a:spLocks noGrp="1"/>
          </p:cNvSpPr>
          <p:nvPr>
            <p:ph type="body" sz="half" idx="21"/>
          </p:nvPr>
        </p:nvSpPr>
        <p:spPr>
          <a:xfrm>
            <a:off x="805344" y="2484992"/>
            <a:ext cx="2286000" cy="3248729"/>
          </a:xfrm>
        </p:spPr>
        <p:txBody>
          <a:bodyPr rtlCol="1" anchor="t" anchorCtr="0">
            <a:normAutofit/>
          </a:bodyPr>
          <a:lstStyle>
            <a:lvl1pPr marL="0" indent="0" algn="r" rtl="1">
              <a:spcBef>
                <a:spcPts val="1600"/>
              </a:spcBef>
              <a:buNone/>
              <a:defRPr sz="16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a:t>ערוך סגנונות טקסט של תבנית בסיס</a:t>
            </a:r>
          </a:p>
        </p:txBody>
      </p:sp>
      <p:sp>
        <p:nvSpPr>
          <p:cNvPr id="8" name="מציין מיקום של מספר שקופית 7"/>
          <p:cNvSpPr>
            <a:spLocks noGrp="1"/>
          </p:cNvSpPr>
          <p:nvPr>
            <p:ph type="sldNum" sz="quarter" idx="12"/>
          </p:nvPr>
        </p:nvSpPr>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fld id="{022B156B-59AE-415F-B24B-8756D48BB977}" type="slidenum">
              <a:rPr lang="he-IL" smtClean="0"/>
              <a:pPr/>
              <a:t>‹#›</a:t>
            </a:fld>
            <a:endParaRPr lang="he-IL" dirty="0"/>
          </a:p>
        </p:txBody>
      </p:sp>
      <p:sp>
        <p:nvSpPr>
          <p:cNvPr id="7" name="מציין מיקום של כותרת תחתונה 6"/>
          <p:cNvSpPr>
            <a:spLocks noGrp="1"/>
          </p:cNvSpPr>
          <p:nvPr>
            <p:ph type="ftr" sz="quarter" idx="11"/>
          </p:nvPr>
        </p:nvSpPr>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he-IL" dirty="0"/>
          </a:p>
        </p:txBody>
      </p:sp>
      <p:sp>
        <p:nvSpPr>
          <p:cNvPr id="6" name="מציין מיקום של תאריך 5"/>
          <p:cNvSpPr>
            <a:spLocks noGrp="1"/>
          </p:cNvSpPr>
          <p:nvPr>
            <p:ph type="dt" sz="half" idx="10"/>
          </p:nvPr>
        </p:nvSpPr>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fld id="{79775430-4909-4DAB-90B9-006AD4153681}" type="datetime8">
              <a:rPr lang="he-IL" smtClean="0"/>
              <a:pPr/>
              <a:t>27 ינואר 24</a:t>
            </a:fld>
            <a:endParaRPr lang="he-IL" dirty="0"/>
          </a:p>
        </p:txBody>
      </p:sp>
    </p:spTree>
    <p:extLst>
      <p:ext uri="{BB962C8B-B14F-4D97-AF65-F5344CB8AC3E}">
        <p14:creationId xmlns:p14="http://schemas.microsoft.com/office/powerpoint/2010/main" val="78742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6613" y="1330347"/>
            <a:ext cx="3840480" cy="2103120"/>
          </a:xfrm>
        </p:spPr>
        <p:txBody>
          <a:bodyPr rtlCol="1" anchor="b">
            <a:normAutofit/>
          </a:bodyPr>
          <a:lstStyle>
            <a:lvl1pPr algn="r" rtl="1">
              <a:defRPr sz="3600"/>
            </a:lvl1pPr>
          </a:lstStyle>
          <a:p>
            <a:pPr rtl="1"/>
            <a:r>
              <a:rPr lang="he-IL"/>
              <a:t>לחץ כדי לערוך סגנון כותרת של תבנית בסיס</a:t>
            </a:r>
            <a:endParaRPr lang="he-IL" dirty="0"/>
          </a:p>
        </p:txBody>
      </p:sp>
      <p:sp>
        <p:nvSpPr>
          <p:cNvPr id="3" name="מציין מיקום תוכן 2"/>
          <p:cNvSpPr>
            <a:spLocks noGrp="1"/>
          </p:cNvSpPr>
          <p:nvPr>
            <p:ph idx="1"/>
          </p:nvPr>
        </p:nvSpPr>
        <p:spPr>
          <a:xfrm>
            <a:off x="5263140" y="914400"/>
            <a:ext cx="6172201" cy="5029200"/>
          </a:xfrm>
        </p:spPr>
        <p:txBody>
          <a:bodyPr rtlCol="1">
            <a:normAutofit/>
          </a:bodyPr>
          <a:lstStyle>
            <a:lvl1pPr algn="r" rtl="1">
              <a:defRPr sz="2400"/>
            </a:lvl1pPr>
            <a:lvl2pPr algn="r" rtl="1">
              <a:defRPr sz="2000"/>
            </a:lvl2pPr>
            <a:lvl3pPr algn="r" rtl="1">
              <a:defRPr sz="1800"/>
            </a:lvl3pPr>
            <a:lvl4pPr algn="r" rtl="1">
              <a:defRPr sz="1600"/>
            </a:lvl4pPr>
            <a:lvl5pPr algn="r" rtl="1">
              <a:defRPr sz="1600"/>
            </a:lvl5pPr>
            <a:lvl6pPr algn="r" rtl="1">
              <a:defRPr sz="2000"/>
            </a:lvl6pPr>
            <a:lvl7pPr algn="r" rtl="1">
              <a:defRPr sz="2000"/>
            </a:lvl7pPr>
            <a:lvl8pPr algn="r" rtl="1">
              <a:defRPr sz="2000"/>
            </a:lvl8pPr>
            <a:lvl9pPr algn="r" rtl="1">
              <a:defRPr sz="2000"/>
            </a:lvl9pPr>
          </a:lstStyle>
          <a:p>
            <a:pPr lvl="0" rtl="1"/>
            <a:r>
              <a:rPr lang="he-IL"/>
              <a:t>ערוך סגנונות טקסט של תבנית בסיס</a:t>
            </a:r>
          </a:p>
          <a:p>
            <a:pPr lvl="1" rtl="1"/>
            <a:r>
              <a:rPr lang="he-IL"/>
              <a:t>רמה שניה</a:t>
            </a:r>
          </a:p>
          <a:p>
            <a:pPr lvl="2" rtl="1"/>
            <a:r>
              <a:rPr lang="he-IL"/>
              <a:t>רמה שלישית</a:t>
            </a:r>
          </a:p>
          <a:p>
            <a:pPr lvl="3" rtl="1"/>
            <a:r>
              <a:rPr lang="he-IL"/>
              <a:t>רמה רביעית</a:t>
            </a:r>
          </a:p>
          <a:p>
            <a:pPr lvl="4" rtl="1"/>
            <a:r>
              <a:rPr lang="he-IL"/>
              <a:t>רמה חמישית</a:t>
            </a:r>
            <a:endParaRPr lang="he-IL" dirty="0"/>
          </a:p>
        </p:txBody>
      </p:sp>
      <p:sp>
        <p:nvSpPr>
          <p:cNvPr id="4" name="מציין מיקום טקסט 3"/>
          <p:cNvSpPr>
            <a:spLocks noGrp="1"/>
          </p:cNvSpPr>
          <p:nvPr>
            <p:ph type="body" sz="half" idx="2"/>
          </p:nvPr>
        </p:nvSpPr>
        <p:spPr>
          <a:xfrm>
            <a:off x="836613" y="3555523"/>
            <a:ext cx="3840480" cy="2388077"/>
          </a:xfrm>
        </p:spPr>
        <p:txBody>
          <a:bodyPr rtlCol="1">
            <a:normAutofit/>
          </a:bodyPr>
          <a:lstStyle>
            <a:lvl1pPr marL="0" indent="0" algn="r" rtl="1">
              <a:buNone/>
              <a:defRPr sz="1800"/>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a:t>ערוך סגנונות טקסט של תבנית בסיס</a:t>
            </a:r>
          </a:p>
        </p:txBody>
      </p:sp>
      <p:sp>
        <p:nvSpPr>
          <p:cNvPr id="11" name="מציין מיקום של מספר שקופית 7"/>
          <p:cNvSpPr>
            <a:spLocks noGrp="1"/>
          </p:cNvSpPr>
          <p:nvPr>
            <p:ph type="sldNum" sz="quarter" idx="12"/>
          </p:nvPr>
        </p:nvSpPr>
        <p:spPr>
          <a:xfrm>
            <a:off x="10368000" y="6019801"/>
            <a:ext cx="762000" cy="228600"/>
          </a:xfrm>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fld id="{022B156B-59AE-415F-B24B-8756D48BB977}" type="slidenum">
              <a:rPr lang="he-IL" smtClean="0"/>
              <a:pPr/>
              <a:t>‹#›</a:t>
            </a:fld>
            <a:endParaRPr lang="he-IL" dirty="0"/>
          </a:p>
        </p:txBody>
      </p:sp>
      <p:sp>
        <p:nvSpPr>
          <p:cNvPr id="12" name="מציין מיקום של כותרת תחתונה 6"/>
          <p:cNvSpPr>
            <a:spLocks noGrp="1"/>
          </p:cNvSpPr>
          <p:nvPr>
            <p:ph type="ftr" sz="quarter" idx="11"/>
          </p:nvPr>
        </p:nvSpPr>
        <p:spPr>
          <a:xfrm>
            <a:off x="4284663" y="6019801"/>
            <a:ext cx="5943600" cy="228600"/>
          </a:xfrm>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he-IL" dirty="0"/>
          </a:p>
        </p:txBody>
      </p:sp>
      <p:sp>
        <p:nvSpPr>
          <p:cNvPr id="13" name="מציין מיקום של תאריך 5"/>
          <p:cNvSpPr>
            <a:spLocks noGrp="1"/>
          </p:cNvSpPr>
          <p:nvPr>
            <p:ph type="dt" sz="half" idx="10"/>
          </p:nvPr>
        </p:nvSpPr>
        <p:spPr>
          <a:xfrm>
            <a:off x="2741611" y="6019801"/>
            <a:ext cx="1396260" cy="228600"/>
          </a:xfrm>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fld id="{79775430-4909-4DAB-90B9-006AD4153681}" type="datetime8">
              <a:rPr lang="he-IL" smtClean="0"/>
              <a:pPr/>
              <a:t>27 ינואר 24</a:t>
            </a:fld>
            <a:endParaRPr lang="he-IL" dirty="0"/>
          </a:p>
        </p:txBody>
      </p:sp>
    </p:spTree>
    <p:extLst>
      <p:ext uri="{BB962C8B-B14F-4D97-AF65-F5344CB8AC3E}">
        <p14:creationId xmlns:p14="http://schemas.microsoft.com/office/powerpoint/2010/main" val="123976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022003" y="1330347"/>
            <a:ext cx="3840480" cy="2103120"/>
          </a:xfrm>
        </p:spPr>
        <p:txBody>
          <a:bodyPr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a:t>לחץ כדי לערוך סגנון כותרת של תבנית בסיס</a:t>
            </a:r>
            <a:endParaRPr lang="he-IL" dirty="0"/>
          </a:p>
        </p:txBody>
      </p:sp>
      <p:grpSp>
        <p:nvGrpSpPr>
          <p:cNvPr id="8" name="קבוצה 7"/>
          <p:cNvGrpSpPr/>
          <p:nvPr/>
        </p:nvGrpSpPr>
        <p:grpSpPr>
          <a:xfrm>
            <a:off x="5302627" y="781398"/>
            <a:ext cx="6433398" cy="5053665"/>
            <a:chOff x="5162444" y="781398"/>
            <a:chExt cx="6433398" cy="5053665"/>
          </a:xfrm>
        </p:grpSpPr>
        <p:sp>
          <p:nvSpPr>
            <p:cNvPr id="9" name="צורה חופשית 42"/>
            <p:cNvSpPr>
              <a:spLocks/>
            </p:cNvSpPr>
            <p:nvPr/>
          </p:nvSpPr>
          <p:spPr bwMode="auto">
            <a:xfrm rot="16200000" flipV="1">
              <a:off x="3342557" y="3275021"/>
              <a:ext cx="3827994" cy="17568"/>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solidFill>
              <a:schemeClr val="tx1">
                <a:lumMod val="50000"/>
              </a:schemeClr>
            </a:solid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0" name="צורה חופשית 43"/>
            <p:cNvSpPr>
              <a:spLocks/>
            </p:cNvSpPr>
            <p:nvPr/>
          </p:nvSpPr>
          <p:spPr bwMode="auto">
            <a:xfrm rot="16200000" flipV="1">
              <a:off x="9565728" y="3299447"/>
              <a:ext cx="3836876" cy="17568"/>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solidFill>
              <a:schemeClr val="tx1">
                <a:lumMod val="50000"/>
              </a:schemeClr>
            </a:solid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grpSp>
          <p:nvGrpSpPr>
            <p:cNvPr id="11" name="קבוצה 10"/>
            <p:cNvGrpSpPr/>
            <p:nvPr/>
          </p:nvGrpSpPr>
          <p:grpSpPr>
            <a:xfrm>
              <a:off x="5814205" y="859113"/>
              <a:ext cx="5129146" cy="4880471"/>
              <a:chOff x="7856559" y="859113"/>
              <a:chExt cx="3086791" cy="4880471"/>
            </a:xfrm>
          </p:grpSpPr>
          <p:sp>
            <p:nvSpPr>
              <p:cNvPr id="20" name="צורה חופשית 41"/>
              <p:cNvSpPr>
                <a:spLocks/>
              </p:cNvSpPr>
              <p:nvPr/>
            </p:nvSpPr>
            <p:spPr bwMode="auto">
              <a:xfrm rot="16200000" flipV="1">
                <a:off x="9392183" y="4188416"/>
                <a:ext cx="15544" cy="3086791"/>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solidFill>
                <a:schemeClr val="tx1">
                  <a:lumMod val="50000"/>
                </a:schemeClr>
              </a:solid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21" name="צורה חופשית 44"/>
              <p:cNvSpPr>
                <a:spLocks/>
              </p:cNvSpPr>
              <p:nvPr/>
            </p:nvSpPr>
            <p:spPr bwMode="auto">
              <a:xfrm rot="16200000" flipV="1">
                <a:off x="9366943" y="-651271"/>
                <a:ext cx="13322" cy="3034090"/>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solidFill>
                <a:schemeClr val="tx1">
                  <a:lumMod val="50000"/>
                </a:schemeClr>
              </a:solid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grpSp>
        <p:sp>
          <p:nvSpPr>
            <p:cNvPr id="12" name="צורה חופשית 45"/>
            <p:cNvSpPr>
              <a:spLocks noEditPoints="1"/>
            </p:cNvSpPr>
            <p:nvPr/>
          </p:nvSpPr>
          <p:spPr bwMode="auto">
            <a:xfrm rot="16200000" flipV="1">
              <a:off x="5186001" y="5323012"/>
              <a:ext cx="477390" cy="524504"/>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solidFill>
              <a:schemeClr val="tx1">
                <a:lumMod val="50000"/>
              </a:schemeClr>
            </a:solid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3" name="צורה חופשית 46"/>
            <p:cNvSpPr>
              <a:spLocks noEditPoints="1"/>
            </p:cNvSpPr>
            <p:nvPr/>
          </p:nvSpPr>
          <p:spPr bwMode="auto">
            <a:xfrm rot="16200000" flipV="1">
              <a:off x="5197295" y="5324846"/>
              <a:ext cx="477390" cy="511956"/>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solidFill>
              <a:schemeClr val="tx1">
                <a:lumMod val="50000"/>
              </a:schemeClr>
            </a:solid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4" name="צורה חופשית 47"/>
            <p:cNvSpPr>
              <a:spLocks noEditPoints="1"/>
            </p:cNvSpPr>
            <p:nvPr/>
          </p:nvSpPr>
          <p:spPr bwMode="auto">
            <a:xfrm rot="16200000" flipV="1">
              <a:off x="11076843" y="5321082"/>
              <a:ext cx="508476" cy="519485"/>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solidFill>
              <a:schemeClr val="tx1">
                <a:lumMod val="50000"/>
              </a:schemeClr>
            </a:solid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5" name="צורה חופשית 48"/>
            <p:cNvSpPr>
              <a:spLocks noEditPoints="1"/>
            </p:cNvSpPr>
            <p:nvPr/>
          </p:nvSpPr>
          <p:spPr bwMode="auto">
            <a:xfrm rot="16200000" flipV="1">
              <a:off x="11093207" y="5321324"/>
              <a:ext cx="470728" cy="534543"/>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solidFill>
              <a:schemeClr val="tx1">
                <a:lumMod val="50000"/>
              </a:schemeClr>
            </a:solid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6" name="צורה חופשית 49"/>
            <p:cNvSpPr>
              <a:spLocks noEditPoints="1"/>
            </p:cNvSpPr>
            <p:nvPr/>
          </p:nvSpPr>
          <p:spPr bwMode="auto">
            <a:xfrm rot="16200000" flipV="1">
              <a:off x="11051654" y="771453"/>
              <a:ext cx="468508" cy="519485"/>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solidFill>
              <a:schemeClr val="tx1">
                <a:lumMod val="50000"/>
              </a:schemeClr>
            </a:solid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7" name="צורה חופשית 50"/>
            <p:cNvSpPr>
              <a:spLocks noEditPoints="1"/>
            </p:cNvSpPr>
            <p:nvPr/>
          </p:nvSpPr>
          <p:spPr bwMode="auto">
            <a:xfrm rot="16200000" flipV="1">
              <a:off x="11044126" y="786511"/>
              <a:ext cx="468508" cy="489370"/>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solidFill>
              <a:schemeClr val="tx1">
                <a:lumMod val="50000"/>
              </a:schemeClr>
            </a:solid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8" name="צורה חופשית 51"/>
            <p:cNvSpPr>
              <a:spLocks noEditPoints="1"/>
            </p:cNvSpPr>
            <p:nvPr/>
          </p:nvSpPr>
          <p:spPr bwMode="auto">
            <a:xfrm rot="16200000" flipV="1">
              <a:off x="5232723" y="721157"/>
              <a:ext cx="424100" cy="544581"/>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solidFill>
              <a:schemeClr val="tx1">
                <a:lumMod val="50000"/>
              </a:schemeClr>
            </a:solid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9" name="צורה חופשית 52"/>
            <p:cNvSpPr>
              <a:spLocks noEditPoints="1"/>
            </p:cNvSpPr>
            <p:nvPr/>
          </p:nvSpPr>
          <p:spPr bwMode="auto">
            <a:xfrm rot="16200000" flipV="1">
              <a:off x="5241796" y="749729"/>
              <a:ext cx="428541" cy="491879"/>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solidFill>
              <a:schemeClr val="tx1">
                <a:lumMod val="50000"/>
              </a:schemeClr>
            </a:solid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grpSp>
      <p:sp>
        <p:nvSpPr>
          <p:cNvPr id="3" name="מציין מיקום של תמונה 2" descr="מציין מיקום ריק להוספת תמונה. לחץ על מציין המיקום ובחר את התמונה שברצונך להוסיף."/>
          <p:cNvSpPr>
            <a:spLocks noGrp="1"/>
          </p:cNvSpPr>
          <p:nvPr>
            <p:ph type="pic" idx="1"/>
          </p:nvPr>
        </p:nvSpPr>
        <p:spPr>
          <a:xfrm>
            <a:off x="5543694" y="1031195"/>
            <a:ext cx="5943600" cy="4572000"/>
          </a:xfrm>
          <a:solidFill>
            <a:schemeClr val="accent2">
              <a:lumMod val="40000"/>
              <a:lumOff val="60000"/>
            </a:schemeClr>
          </a:solidFill>
          <a:ln w="38100">
            <a:solidFill>
              <a:schemeClr val="bg1"/>
            </a:solidFill>
          </a:ln>
        </p:spPr>
        <p:txBody>
          <a:bodyPr rtlCol="1"/>
          <a:lstStyle>
            <a:lvl1pPr marL="0" indent="0" algn="r" rtl="1">
              <a:buNone/>
              <a:defRPr sz="32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rtl="1"/>
            <a:r>
              <a:rPr lang="he-IL"/>
              <a:t>לחץ על הסמל כדי להוסיף תמונה</a:t>
            </a:r>
            <a:endParaRPr lang="he-IL" dirty="0"/>
          </a:p>
        </p:txBody>
      </p:sp>
      <p:sp>
        <p:nvSpPr>
          <p:cNvPr id="4" name="מציין מיקום טקסט 3"/>
          <p:cNvSpPr>
            <a:spLocks noGrp="1"/>
          </p:cNvSpPr>
          <p:nvPr>
            <p:ph type="body" sz="half" idx="2"/>
          </p:nvPr>
        </p:nvSpPr>
        <p:spPr>
          <a:xfrm>
            <a:off x="1022003" y="3555521"/>
            <a:ext cx="3840480" cy="2168517"/>
          </a:xfrm>
        </p:spPr>
        <p:txBody>
          <a:bodyPr rtlCol="1">
            <a:normAutofit/>
          </a:bodyPr>
          <a:lstStyle>
            <a:lvl1pPr marL="0" indent="0" algn="r" rtl="1">
              <a:buNone/>
              <a:defRPr sz="18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a:t>ערוך סגנונות טקסט של תבנית בסיס</a:t>
            </a:r>
          </a:p>
        </p:txBody>
      </p:sp>
      <p:sp>
        <p:nvSpPr>
          <p:cNvPr id="7" name="מציין מיקום של מספר שקופית 6"/>
          <p:cNvSpPr>
            <a:spLocks noGrp="1"/>
          </p:cNvSpPr>
          <p:nvPr>
            <p:ph type="sldNum" sz="quarter" idx="12"/>
          </p:nvPr>
        </p:nvSpPr>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fld id="{022B156B-59AE-415F-B24B-8756D48BB977}" type="slidenum">
              <a:rPr lang="he-IL" smtClean="0"/>
              <a:pPr/>
              <a:t>‹#›</a:t>
            </a:fld>
            <a:endParaRPr lang="he-IL" dirty="0"/>
          </a:p>
        </p:txBody>
      </p:sp>
      <p:sp>
        <p:nvSpPr>
          <p:cNvPr id="6" name="מציין מיקום של כותרת תחתונה 5"/>
          <p:cNvSpPr>
            <a:spLocks noGrp="1"/>
          </p:cNvSpPr>
          <p:nvPr>
            <p:ph type="ftr" sz="quarter" idx="11"/>
          </p:nvPr>
        </p:nvSpPr>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he-IL" dirty="0"/>
          </a:p>
        </p:txBody>
      </p:sp>
      <p:sp>
        <p:nvSpPr>
          <p:cNvPr id="5" name="מציין מיקום של תאריך 4"/>
          <p:cNvSpPr>
            <a:spLocks noGrp="1"/>
          </p:cNvSpPr>
          <p:nvPr>
            <p:ph type="dt" sz="half" idx="10"/>
          </p:nvPr>
        </p:nvSpPr>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fld id="{FA9302CF-9651-4632-9195-1D7FBF321DBA}" type="datetime8">
              <a:rPr lang="he-IL" smtClean="0"/>
              <a:pPr/>
              <a:t>27 ינואר 24</a:t>
            </a:fld>
            <a:endParaRPr lang="he-IL" dirty="0"/>
          </a:p>
        </p:txBody>
      </p:sp>
    </p:spTree>
    <p:extLst>
      <p:ext uri="{BB962C8B-B14F-4D97-AF65-F5344CB8AC3E}">
        <p14:creationId xmlns:p14="http://schemas.microsoft.com/office/powerpoint/2010/main" val="265957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lvl1pPr rtl="1">
              <a:defRPr/>
            </a:lvl1pPr>
          </a:lstStyle>
          <a:p>
            <a:pPr rtl="1"/>
            <a:r>
              <a:rPr lang="he-IL"/>
              <a:t>לחץ כדי לערוך סגנון כותרת של תבנית בסיס</a:t>
            </a:r>
            <a:endParaRPr lang="he-IL" dirty="0"/>
          </a:p>
        </p:txBody>
      </p:sp>
      <p:sp>
        <p:nvSpPr>
          <p:cNvPr id="3" name="מציין מיקום טקסט אנכי 2"/>
          <p:cNvSpPr>
            <a:spLocks noGrp="1"/>
          </p:cNvSpPr>
          <p:nvPr>
            <p:ph type="body" orient="vert" idx="1"/>
          </p:nvPr>
        </p:nvSpPr>
        <p:spPr/>
        <p:txBody>
          <a:bodyPr vert="eaVert" rtlCol="1"/>
          <a:lstStyle/>
          <a:p>
            <a:pPr lvl="0" rtl="1"/>
            <a:r>
              <a:rPr lang="he-IL"/>
              <a:t>ערוך סגנונות טקסט של תבנית בסיס</a:t>
            </a:r>
          </a:p>
          <a:p>
            <a:pPr lvl="1" rtl="1"/>
            <a:r>
              <a:rPr lang="he-IL"/>
              <a:t>רמה שניה</a:t>
            </a:r>
          </a:p>
          <a:p>
            <a:pPr lvl="2" rtl="1"/>
            <a:r>
              <a:rPr lang="he-IL"/>
              <a:t>רמה שלישית</a:t>
            </a:r>
          </a:p>
          <a:p>
            <a:pPr lvl="3" rtl="1"/>
            <a:r>
              <a:rPr lang="he-IL"/>
              <a:t>רמה רביעית</a:t>
            </a:r>
          </a:p>
          <a:p>
            <a:pPr lvl="4" rtl="1"/>
            <a:r>
              <a:rPr lang="he-IL"/>
              <a:t>רמה חמישית</a:t>
            </a:r>
            <a:endParaRPr lang="he-IL" dirty="0"/>
          </a:p>
        </p:txBody>
      </p:sp>
      <p:sp>
        <p:nvSpPr>
          <p:cNvPr id="6" name="מציין מיקום של מספר שקופית 5"/>
          <p:cNvSpPr>
            <a:spLocks noGrp="1"/>
          </p:cNvSpPr>
          <p:nvPr>
            <p:ph type="sldNum" sz="quarter" idx="12"/>
          </p:nvPr>
        </p:nvSpPr>
        <p:spPr/>
        <p:txBody>
          <a:bodyPr rtlCol="1"/>
          <a:lstStyle/>
          <a:p>
            <a:pPr rtl="1"/>
            <a:fld id="{022B156B-59AE-415F-B24B-8756D48BB977}" type="slidenum">
              <a:rPr lang="he-IL"/>
              <a:t>‹#›</a:t>
            </a:fld>
            <a:endParaRPr lang="he-IL" dirty="0"/>
          </a:p>
        </p:txBody>
      </p:sp>
      <p:sp>
        <p:nvSpPr>
          <p:cNvPr id="5" name="מציין מיקום של כותרת תחתונה 4"/>
          <p:cNvSpPr>
            <a:spLocks noGrp="1"/>
          </p:cNvSpPr>
          <p:nvPr>
            <p:ph type="ftr" sz="quarter" idx="11"/>
          </p:nvPr>
        </p:nvSpPr>
        <p:spPr/>
        <p:txBody>
          <a:bodyPr rtlCol="1"/>
          <a:lstStyle/>
          <a:p>
            <a:pPr rtl="1"/>
            <a:endParaRPr lang="he-IL" dirty="0"/>
          </a:p>
        </p:txBody>
      </p:sp>
      <p:sp>
        <p:nvSpPr>
          <p:cNvPr id="4" name="מציין מיקום של תאריך 3"/>
          <p:cNvSpPr>
            <a:spLocks noGrp="1"/>
          </p:cNvSpPr>
          <p:nvPr>
            <p:ph type="dt" sz="half" idx="10"/>
          </p:nvPr>
        </p:nvSpPr>
        <p:spPr/>
        <p:txBody>
          <a:bodyPr rtlCol="1"/>
          <a:lstStyle>
            <a:lvl1pPr>
              <a:defRPr/>
            </a:lvl1pPr>
          </a:lstStyle>
          <a:p>
            <a:fld id="{2967DEC5-3DE6-443D-8586-D93577BE3BA0}" type="datetime8">
              <a:rPr lang="he-IL" smtClean="0"/>
              <a:pPr/>
              <a:t>27 ינואר 24</a:t>
            </a:fld>
            <a:endParaRPr lang="he-IL" dirty="0"/>
          </a:p>
        </p:txBody>
      </p:sp>
    </p:spTree>
    <p:extLst>
      <p:ext uri="{BB962C8B-B14F-4D97-AF65-F5344CB8AC3E}">
        <p14:creationId xmlns:p14="http://schemas.microsoft.com/office/powerpoint/2010/main" val="244793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9624268" y="304800"/>
            <a:ext cx="1729531" cy="5676900"/>
          </a:xfrm>
        </p:spPr>
        <p:txBody>
          <a:bodyPr vert="eaVert" rtlCol="1"/>
          <a:lstStyle>
            <a:lvl1pPr rtl="1">
              <a:defRPr/>
            </a:lvl1pPr>
          </a:lstStyle>
          <a:p>
            <a:pPr rtl="1"/>
            <a:r>
              <a:rPr lang="he-IL"/>
              <a:t>לחץ כדי לערוך סגנון כותרת של תבנית בסיס</a:t>
            </a:r>
            <a:endParaRPr lang="he-IL" dirty="0"/>
          </a:p>
        </p:txBody>
      </p:sp>
      <p:sp>
        <p:nvSpPr>
          <p:cNvPr id="3" name="מציין מיקום טקסט אנכי 2"/>
          <p:cNvSpPr>
            <a:spLocks noGrp="1"/>
          </p:cNvSpPr>
          <p:nvPr>
            <p:ph type="body" orient="vert" idx="1"/>
          </p:nvPr>
        </p:nvSpPr>
        <p:spPr>
          <a:xfrm>
            <a:off x="838199" y="304800"/>
            <a:ext cx="8633671" cy="5676900"/>
          </a:xfrm>
        </p:spPr>
        <p:txBody>
          <a:bodyPr vert="eaVert" rtlCol="1"/>
          <a:lstStyle/>
          <a:p>
            <a:pPr lvl="0" rtl="1"/>
            <a:r>
              <a:rPr lang="he-IL"/>
              <a:t>ערוך סגנונות טקסט של תבנית בסיס</a:t>
            </a:r>
          </a:p>
          <a:p>
            <a:pPr lvl="1" rtl="1"/>
            <a:r>
              <a:rPr lang="he-IL"/>
              <a:t>רמה שניה</a:t>
            </a:r>
          </a:p>
          <a:p>
            <a:pPr lvl="2" rtl="1"/>
            <a:r>
              <a:rPr lang="he-IL"/>
              <a:t>רמה שלישית</a:t>
            </a:r>
          </a:p>
          <a:p>
            <a:pPr lvl="3" rtl="1"/>
            <a:r>
              <a:rPr lang="he-IL"/>
              <a:t>רמה רביעית</a:t>
            </a:r>
          </a:p>
          <a:p>
            <a:pPr lvl="4" rtl="1"/>
            <a:r>
              <a:rPr lang="he-IL"/>
              <a:t>רמה חמישית</a:t>
            </a:r>
            <a:endParaRPr lang="he-IL" dirty="0"/>
          </a:p>
        </p:txBody>
      </p:sp>
      <p:sp>
        <p:nvSpPr>
          <p:cNvPr id="6" name="מציין מיקום של מספר שקופית 5"/>
          <p:cNvSpPr>
            <a:spLocks noGrp="1"/>
          </p:cNvSpPr>
          <p:nvPr>
            <p:ph type="sldNum" sz="quarter" idx="12"/>
          </p:nvPr>
        </p:nvSpPr>
        <p:spPr/>
        <p:txBody>
          <a:bodyPr rtlCol="1"/>
          <a:lstStyle/>
          <a:p>
            <a:pPr rtl="1"/>
            <a:fld id="{022B156B-59AE-415F-B24B-8756D48BB977}" type="slidenum">
              <a:rPr lang="he-IL"/>
              <a:t>‹#›</a:t>
            </a:fld>
            <a:endParaRPr lang="he-IL" dirty="0"/>
          </a:p>
        </p:txBody>
      </p:sp>
      <p:sp>
        <p:nvSpPr>
          <p:cNvPr id="5" name="מציין מיקום של כותרת תחתונה 4"/>
          <p:cNvSpPr>
            <a:spLocks noGrp="1"/>
          </p:cNvSpPr>
          <p:nvPr>
            <p:ph type="ftr" sz="quarter" idx="11"/>
          </p:nvPr>
        </p:nvSpPr>
        <p:spPr/>
        <p:txBody>
          <a:bodyPr rtlCol="1"/>
          <a:lstStyle/>
          <a:p>
            <a:pPr rtl="1"/>
            <a:endParaRPr lang="he-IL" dirty="0"/>
          </a:p>
        </p:txBody>
      </p:sp>
      <p:sp>
        <p:nvSpPr>
          <p:cNvPr id="4" name="מציין מיקום של תאריך 3"/>
          <p:cNvSpPr>
            <a:spLocks noGrp="1"/>
          </p:cNvSpPr>
          <p:nvPr>
            <p:ph type="dt" sz="half" idx="10"/>
          </p:nvPr>
        </p:nvSpPr>
        <p:spPr/>
        <p:txBody>
          <a:bodyPr rtlCol="1"/>
          <a:lstStyle>
            <a:lvl1pPr>
              <a:defRPr/>
            </a:lvl1pPr>
          </a:lstStyle>
          <a:p>
            <a:fld id="{CA320E72-8F04-406D-BE02-D94DB2B182DE}" type="datetime8">
              <a:rPr lang="he-IL" smtClean="0"/>
              <a:pPr/>
              <a:t>27 ינואר 24</a:t>
            </a:fld>
            <a:endParaRPr lang="he-IL" dirty="0"/>
          </a:p>
        </p:txBody>
      </p:sp>
    </p:spTree>
    <p:extLst>
      <p:ext uri="{BB962C8B-B14F-4D97-AF65-F5344CB8AC3E}">
        <p14:creationId xmlns:p14="http://schemas.microsoft.com/office/powerpoint/2010/main" val="420580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שקף ריק">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76845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שקף כותרת ומציין מקום">
    <p:bg>
      <p:bgPr>
        <a:solidFill>
          <a:schemeClr val="bg1"/>
        </a:solidFill>
        <a:effectLst/>
      </p:bgPr>
    </p:bg>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3A4125F8-DDC6-47B0-9E6F-F56F25E79323}"/>
              </a:ext>
            </a:extLst>
          </p:cNvPr>
          <p:cNvSpPr>
            <a:spLocks noGrp="1"/>
          </p:cNvSpPr>
          <p:nvPr>
            <p:ph sz="quarter" idx="14" hasCustomPrompt="1"/>
          </p:nvPr>
        </p:nvSpPr>
        <p:spPr>
          <a:xfrm>
            <a:off x="720436" y="1985554"/>
            <a:ext cx="10710789" cy="4135707"/>
          </a:xfrm>
        </p:spPr>
        <p:txBody>
          <a:bodyPr>
            <a:normAutofit/>
          </a:bodyPr>
          <a:lstStyle>
            <a:lvl1pPr marL="0" indent="0" algn="ctr" rtl="1">
              <a:buFont typeface="Arial" panose="020B0604020202020204" pitchFamily="34" charset="0"/>
              <a:buNone/>
              <a:defRPr sz="1800">
                <a:latin typeface="+mn-lt"/>
              </a:defRPr>
            </a:lvl1pPr>
            <a:lvl2pPr>
              <a:defRPr sz="1600"/>
            </a:lvl2pPr>
            <a:lvl3pPr>
              <a:defRPr sz="1400"/>
            </a:lvl3pPr>
            <a:lvl4pPr>
              <a:defRPr sz="1200"/>
            </a:lvl4pPr>
            <a:lvl5pPr>
              <a:defRPr sz="1200"/>
            </a:lvl5pPr>
          </a:lstStyle>
          <a:p>
            <a:pPr lvl="0"/>
            <a:r>
              <a:rPr lang="he-IL"/>
              <a:t>לחץ להוספה</a:t>
            </a:r>
          </a:p>
        </p:txBody>
      </p:sp>
      <p:sp>
        <p:nvSpPr>
          <p:cNvPr id="5" name="Text Placeholder 19">
            <a:extLst>
              <a:ext uri="{FF2B5EF4-FFF2-40B4-BE49-F238E27FC236}">
                <a16:creationId xmlns:a16="http://schemas.microsoft.com/office/drawing/2014/main" id="{40F4598A-0986-4F8D-B4C1-C3A2A7D46FC3}"/>
              </a:ext>
            </a:extLst>
          </p:cNvPr>
          <p:cNvSpPr>
            <a:spLocks noGrp="1"/>
          </p:cNvSpPr>
          <p:nvPr>
            <p:ph type="body" sz="quarter" idx="10" hasCustomPrompt="1"/>
          </p:nvPr>
        </p:nvSpPr>
        <p:spPr>
          <a:xfrm>
            <a:off x="381000" y="9599"/>
            <a:ext cx="11567954" cy="804909"/>
          </a:xfrm>
        </p:spPr>
        <p:txBody>
          <a:bodyPr anchor="b" anchorCtr="0">
            <a:noAutofit/>
          </a:bodyPr>
          <a:lstStyle>
            <a:lvl1pPr marL="0" indent="0" algn="ctr">
              <a:lnSpc>
                <a:spcPct val="100000"/>
              </a:lnSpc>
              <a:spcBef>
                <a:spcPct val="0"/>
              </a:spcBef>
              <a:buNone/>
              <a:defRPr sz="3600">
                <a:solidFill>
                  <a:srgbClr val="0046E4"/>
                </a:solidFill>
                <a:latin typeface="+mn-lt"/>
                <a:cs typeface="+mn-cs"/>
              </a:defRPr>
            </a:lvl1pPr>
            <a:lvl2pPr marL="457200" indent="0">
              <a:buNone/>
              <a:defRPr sz="3600"/>
            </a:lvl2pPr>
            <a:lvl3pPr marL="914400" indent="0">
              <a:buNone/>
              <a:defRPr sz="3200"/>
            </a:lvl3pPr>
            <a:lvl4pPr marL="1371600" indent="0">
              <a:buNone/>
              <a:defRPr sz="2800"/>
            </a:lvl4pPr>
            <a:lvl5pPr marL="1828800" indent="0">
              <a:buNone/>
              <a:defRPr sz="2800"/>
            </a:lvl5pPr>
          </a:lstStyle>
          <a:p>
            <a:pPr lvl="0"/>
            <a:r>
              <a:rPr lang="he-IL"/>
              <a:t>לחץ כדי לערוך כותרת אב </a:t>
            </a:r>
            <a:endParaRPr lang="en-US"/>
          </a:p>
        </p:txBody>
      </p:sp>
      <p:sp>
        <p:nvSpPr>
          <p:cNvPr id="6" name="Rectangle 5">
            <a:extLst>
              <a:ext uri="{FF2B5EF4-FFF2-40B4-BE49-F238E27FC236}">
                <a16:creationId xmlns:a16="http://schemas.microsoft.com/office/drawing/2014/main" id="{09490F06-3464-4647-95D0-1E45B535283A}"/>
              </a:ext>
            </a:extLst>
          </p:cNvPr>
          <p:cNvSpPr/>
          <p:nvPr/>
        </p:nvSpPr>
        <p:spPr>
          <a:xfrm>
            <a:off x="5578873" y="856475"/>
            <a:ext cx="1080000" cy="9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latin typeface="+mn-lt"/>
              <a:cs typeface="+mn-cs"/>
            </a:endParaRPr>
          </a:p>
        </p:txBody>
      </p:sp>
    </p:spTree>
    <p:extLst>
      <p:ext uri="{BB962C8B-B14F-4D97-AF65-F5344CB8AC3E}">
        <p14:creationId xmlns:p14="http://schemas.microsoft.com/office/powerpoint/2010/main" val="303076894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lvl1pPr rtl="1">
              <a:defRPr/>
            </a:lvl1pPr>
          </a:lstStyle>
          <a:p>
            <a:pPr rtl="1"/>
            <a:r>
              <a:rPr lang="he-IL"/>
              <a:t>לחץ כדי לערוך סגנון כותרת של תבנית בסיס</a:t>
            </a:r>
            <a:endParaRPr lang="he-IL" dirty="0"/>
          </a:p>
        </p:txBody>
      </p:sp>
      <p:sp>
        <p:nvSpPr>
          <p:cNvPr id="3" name="מציין מיקום תוכן 2"/>
          <p:cNvSpPr>
            <a:spLocks noGrp="1"/>
          </p:cNvSpPr>
          <p:nvPr>
            <p:ph idx="1"/>
          </p:nvPr>
        </p:nvSpPr>
        <p:spPr/>
        <p:txBody>
          <a:bodyPr rtlCol="1"/>
          <a:lstStyle/>
          <a:p>
            <a:pPr lvl="0" rtl="1"/>
            <a:r>
              <a:rPr lang="he-IL"/>
              <a:t>ערוך סגנונות טקסט של תבנית בסיס</a:t>
            </a:r>
          </a:p>
          <a:p>
            <a:pPr lvl="1" rtl="1"/>
            <a:r>
              <a:rPr lang="he-IL"/>
              <a:t>רמה שניה</a:t>
            </a:r>
          </a:p>
          <a:p>
            <a:pPr lvl="2" rtl="1"/>
            <a:r>
              <a:rPr lang="he-IL"/>
              <a:t>רמה שלישית</a:t>
            </a:r>
          </a:p>
          <a:p>
            <a:pPr lvl="3" rtl="1"/>
            <a:r>
              <a:rPr lang="he-IL"/>
              <a:t>רמה רביעית</a:t>
            </a:r>
          </a:p>
          <a:p>
            <a:pPr lvl="4" rtl="1"/>
            <a:r>
              <a:rPr lang="he-IL"/>
              <a:t>רמה חמישית</a:t>
            </a:r>
            <a:endParaRPr lang="he-IL" dirty="0"/>
          </a:p>
        </p:txBody>
      </p:sp>
      <p:sp>
        <p:nvSpPr>
          <p:cNvPr id="6" name="מציין מיקום של מספר שקופית 5"/>
          <p:cNvSpPr>
            <a:spLocks noGrp="1"/>
          </p:cNvSpPr>
          <p:nvPr>
            <p:ph type="sldNum" sz="quarter" idx="12"/>
          </p:nvPr>
        </p:nvSpPr>
        <p:spPr/>
        <p:txBody>
          <a:bodyPr rtlCol="1"/>
          <a:lstStyle/>
          <a:p>
            <a:pPr rtl="1"/>
            <a:fld id="{022B156B-59AE-415F-B24B-8756D48BB977}" type="slidenum">
              <a:rPr lang="he-IL"/>
              <a:t>‹#›</a:t>
            </a:fld>
            <a:endParaRPr lang="he-IL" dirty="0"/>
          </a:p>
        </p:txBody>
      </p:sp>
      <p:sp>
        <p:nvSpPr>
          <p:cNvPr id="5" name="מציין מיקום של כותרת תחתונה 4"/>
          <p:cNvSpPr>
            <a:spLocks noGrp="1"/>
          </p:cNvSpPr>
          <p:nvPr>
            <p:ph type="ftr" sz="quarter" idx="11"/>
          </p:nvPr>
        </p:nvSpPr>
        <p:spPr/>
        <p:txBody>
          <a:bodyPr rtlCol="1"/>
          <a:lstStyle/>
          <a:p>
            <a:pPr rtl="1"/>
            <a:endParaRPr lang="he-IL" dirty="0"/>
          </a:p>
        </p:txBody>
      </p:sp>
      <p:sp>
        <p:nvSpPr>
          <p:cNvPr id="4" name="מציין מיקום של תאריך 3"/>
          <p:cNvSpPr>
            <a:spLocks noGrp="1"/>
          </p:cNvSpPr>
          <p:nvPr>
            <p:ph type="dt" sz="half" idx="10"/>
          </p:nvPr>
        </p:nvSpPr>
        <p:spPr/>
        <p:txBody>
          <a:bodyPr rtlCol="1"/>
          <a:lstStyle>
            <a:lvl1pPr>
              <a:defRPr/>
            </a:lvl1pPr>
          </a:lstStyle>
          <a:p>
            <a:fld id="{7D66E3E8-6254-446E-8F59-1C10B90AA3F1}" type="datetime8">
              <a:rPr lang="he-IL" smtClean="0"/>
              <a:pPr/>
              <a:t>27 ינואר 24</a:t>
            </a:fld>
            <a:endParaRPr lang="he-IL" dirty="0"/>
          </a:p>
        </p:txBody>
      </p:sp>
    </p:spTree>
    <p:extLst>
      <p:ext uri="{BB962C8B-B14F-4D97-AF65-F5344CB8AC3E}">
        <p14:creationId xmlns:p14="http://schemas.microsoft.com/office/powerpoint/2010/main" val="33963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a:xfrm>
            <a:off x="857395" y="1828800"/>
            <a:ext cx="6858002" cy="1828800"/>
          </a:xfrm>
        </p:spPr>
        <p:txBody>
          <a:bodyPr rtlCol="1" anchor="b">
            <a:normAutofit/>
          </a:bodyPr>
          <a:lstStyle>
            <a:lvl1pPr algn="r" rtl="1">
              <a:defRPr sz="4400"/>
            </a:lvl1pPr>
          </a:lstStyle>
          <a:p>
            <a:pPr rtl="1"/>
            <a:r>
              <a:rPr lang="he-IL"/>
              <a:t>לחץ כדי לערוך סגנון כותרת של תבנית בסיס</a:t>
            </a:r>
            <a:endParaRPr lang="he-IL" dirty="0"/>
          </a:p>
        </p:txBody>
      </p:sp>
      <p:sp>
        <p:nvSpPr>
          <p:cNvPr id="3" name="מציין מיקום טקסט 2"/>
          <p:cNvSpPr>
            <a:spLocks noGrp="1"/>
          </p:cNvSpPr>
          <p:nvPr>
            <p:ph type="body" idx="1"/>
          </p:nvPr>
        </p:nvSpPr>
        <p:spPr>
          <a:xfrm>
            <a:off x="857392" y="3733800"/>
            <a:ext cx="6858002" cy="914400"/>
          </a:xfrm>
        </p:spPr>
        <p:txBody>
          <a:bodyPr rtlCol="1"/>
          <a:lstStyle>
            <a:lvl1pPr marL="0" indent="0" algn="r" rtl="1">
              <a:spcBef>
                <a:spcPts val="0"/>
              </a:spcBef>
              <a:buNone/>
              <a:defRPr sz="2400">
                <a:solidFill>
                  <a:schemeClr val="tx1"/>
                </a:solidFill>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a:t>ערוך סגנונות טקסט של תבנית בסיס</a:t>
            </a:r>
          </a:p>
        </p:txBody>
      </p:sp>
    </p:spTree>
    <p:extLst>
      <p:ext uri="{BB962C8B-B14F-4D97-AF65-F5344CB8AC3E}">
        <p14:creationId xmlns:p14="http://schemas.microsoft.com/office/powerpoint/2010/main" val="122925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lvl1pPr rtl="1">
              <a:defRPr/>
            </a:lvl1pPr>
          </a:lstStyle>
          <a:p>
            <a:pPr rtl="1"/>
            <a:r>
              <a:rPr lang="he-IL"/>
              <a:t>לחץ כדי לערוך סגנון כותרת של תבנית בסיס</a:t>
            </a:r>
            <a:endParaRPr lang="he-IL" dirty="0"/>
          </a:p>
        </p:txBody>
      </p:sp>
      <p:sp>
        <p:nvSpPr>
          <p:cNvPr id="3" name="מציין מיקום תוכן 2"/>
          <p:cNvSpPr>
            <a:spLocks noGrp="1"/>
          </p:cNvSpPr>
          <p:nvPr>
            <p:ph sz="half" idx="1"/>
          </p:nvPr>
        </p:nvSpPr>
        <p:spPr>
          <a:xfrm>
            <a:off x="1065212" y="1825625"/>
            <a:ext cx="4954588" cy="4187952"/>
          </a:xfrm>
        </p:spPr>
        <p:txBody>
          <a:bodyPr rtlCol="1"/>
          <a:lstStyle/>
          <a:p>
            <a:pPr lvl="0" rtl="1"/>
            <a:r>
              <a:rPr lang="he-IL"/>
              <a:t>ערוך סגנונות טקסט של תבנית בסיס</a:t>
            </a:r>
          </a:p>
          <a:p>
            <a:pPr lvl="1" rtl="1"/>
            <a:r>
              <a:rPr lang="he-IL"/>
              <a:t>רמה שניה</a:t>
            </a:r>
          </a:p>
          <a:p>
            <a:pPr lvl="2" rtl="1"/>
            <a:r>
              <a:rPr lang="he-IL"/>
              <a:t>רמה שלישית</a:t>
            </a:r>
          </a:p>
          <a:p>
            <a:pPr lvl="3" rtl="1"/>
            <a:r>
              <a:rPr lang="he-IL"/>
              <a:t>רמה רביעית</a:t>
            </a:r>
          </a:p>
          <a:p>
            <a:pPr lvl="4" rtl="1"/>
            <a:r>
              <a:rPr lang="he-IL"/>
              <a:t>רמה חמישית</a:t>
            </a:r>
            <a:endParaRPr lang="he-IL" dirty="0"/>
          </a:p>
        </p:txBody>
      </p:sp>
      <p:sp>
        <p:nvSpPr>
          <p:cNvPr id="4" name="מציין מיקום תוכן 3"/>
          <p:cNvSpPr>
            <a:spLocks noGrp="1"/>
          </p:cNvSpPr>
          <p:nvPr>
            <p:ph sz="half" idx="2"/>
          </p:nvPr>
        </p:nvSpPr>
        <p:spPr>
          <a:xfrm>
            <a:off x="6172200" y="1825625"/>
            <a:ext cx="4951414" cy="4187952"/>
          </a:xfrm>
        </p:spPr>
        <p:txBody>
          <a:bodyPr rtlCol="1"/>
          <a:lstStyle/>
          <a:p>
            <a:pPr lvl="0" rtl="1"/>
            <a:r>
              <a:rPr lang="he-IL"/>
              <a:t>ערוך סגנונות טקסט של תבנית בסיס</a:t>
            </a:r>
          </a:p>
          <a:p>
            <a:pPr lvl="1" rtl="1"/>
            <a:r>
              <a:rPr lang="he-IL"/>
              <a:t>רמה שניה</a:t>
            </a:r>
          </a:p>
          <a:p>
            <a:pPr lvl="2" rtl="1"/>
            <a:r>
              <a:rPr lang="he-IL"/>
              <a:t>רמה שלישית</a:t>
            </a:r>
          </a:p>
          <a:p>
            <a:pPr lvl="3" rtl="1"/>
            <a:r>
              <a:rPr lang="he-IL"/>
              <a:t>רמה רביעית</a:t>
            </a:r>
          </a:p>
          <a:p>
            <a:pPr lvl="4" rtl="1"/>
            <a:r>
              <a:rPr lang="he-IL"/>
              <a:t>רמה חמישית</a:t>
            </a:r>
            <a:endParaRPr lang="he-IL" dirty="0"/>
          </a:p>
        </p:txBody>
      </p:sp>
      <p:sp>
        <p:nvSpPr>
          <p:cNvPr id="7" name="מציין מיקום של מספר שקופית 6"/>
          <p:cNvSpPr>
            <a:spLocks noGrp="1"/>
          </p:cNvSpPr>
          <p:nvPr>
            <p:ph type="sldNum" sz="quarter" idx="12"/>
          </p:nvPr>
        </p:nvSpPr>
        <p:spPr/>
        <p:txBody>
          <a:bodyPr rtlCol="1"/>
          <a:lstStyle/>
          <a:p>
            <a:pPr rtl="1"/>
            <a:fld id="{022B156B-59AE-415F-B24B-8756D48BB977}" type="slidenum">
              <a:rPr lang="he-IL"/>
              <a:t>‹#›</a:t>
            </a:fld>
            <a:endParaRPr lang="he-IL" dirty="0"/>
          </a:p>
        </p:txBody>
      </p:sp>
      <p:sp>
        <p:nvSpPr>
          <p:cNvPr id="6" name="מציין מיקום של כותרת תחתונה 5"/>
          <p:cNvSpPr>
            <a:spLocks noGrp="1"/>
          </p:cNvSpPr>
          <p:nvPr>
            <p:ph type="ftr" sz="quarter" idx="11"/>
          </p:nvPr>
        </p:nvSpPr>
        <p:spPr/>
        <p:txBody>
          <a:bodyPr rtlCol="1"/>
          <a:lstStyle/>
          <a:p>
            <a:pPr rtl="1"/>
            <a:endParaRPr lang="he-IL" dirty="0"/>
          </a:p>
        </p:txBody>
      </p:sp>
      <p:sp>
        <p:nvSpPr>
          <p:cNvPr id="5" name="מציין מיקום של תאריך 4"/>
          <p:cNvSpPr>
            <a:spLocks noGrp="1"/>
          </p:cNvSpPr>
          <p:nvPr>
            <p:ph type="dt" sz="half" idx="10"/>
          </p:nvPr>
        </p:nvSpPr>
        <p:spPr/>
        <p:txBody>
          <a:bodyPr rtlCol="1"/>
          <a:lstStyle>
            <a:lvl1pPr>
              <a:defRPr/>
            </a:lvl1pPr>
          </a:lstStyle>
          <a:p>
            <a:fld id="{024FB10E-D1E1-49D2-A99A-72F7163561FB}" type="datetime8">
              <a:rPr lang="he-IL" smtClean="0"/>
              <a:pPr/>
              <a:t>27 ינואר 24</a:t>
            </a:fld>
            <a:endParaRPr lang="he-IL" dirty="0"/>
          </a:p>
        </p:txBody>
      </p:sp>
    </p:spTree>
    <p:extLst>
      <p:ext uri="{BB962C8B-B14F-4D97-AF65-F5344CB8AC3E}">
        <p14:creationId xmlns:p14="http://schemas.microsoft.com/office/powerpoint/2010/main" val="297275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a:t>לחץ כדי לערוך סגנון כותרת של תבנית בסיס</a:t>
            </a:r>
            <a:endParaRPr lang="he-IL" dirty="0"/>
          </a:p>
        </p:txBody>
      </p:sp>
      <p:sp>
        <p:nvSpPr>
          <p:cNvPr id="3" name="מציין מיקום טקסט 2"/>
          <p:cNvSpPr>
            <a:spLocks noGrp="1"/>
          </p:cNvSpPr>
          <p:nvPr>
            <p:ph type="body" idx="1"/>
          </p:nvPr>
        </p:nvSpPr>
        <p:spPr>
          <a:xfrm>
            <a:off x="1069848" y="1681163"/>
            <a:ext cx="4956048" cy="823912"/>
          </a:xfrm>
        </p:spPr>
        <p:txBody>
          <a:bodyPr rtlCol="1" anchor="b"/>
          <a:lstStyle>
            <a:lvl1pPr marL="0" indent="0" algn="r" rtl="1">
              <a:spcBef>
                <a:spcPts val="0"/>
              </a:spcBef>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a:t>ערוך סגנונות טקסט של תבנית בסיס</a:t>
            </a:r>
          </a:p>
        </p:txBody>
      </p:sp>
      <p:sp>
        <p:nvSpPr>
          <p:cNvPr id="4" name="מציין מיקום תוכן 3"/>
          <p:cNvSpPr>
            <a:spLocks noGrp="1"/>
          </p:cNvSpPr>
          <p:nvPr>
            <p:ph sz="half" idx="2"/>
          </p:nvPr>
        </p:nvSpPr>
        <p:spPr>
          <a:xfrm>
            <a:off x="1069848" y="2505075"/>
            <a:ext cx="4956048" cy="3476625"/>
          </a:xfrm>
        </p:spPr>
        <p:txBody>
          <a:bodyPr rtlCol="1"/>
          <a:lstStyle/>
          <a:p>
            <a:pPr lvl="0" rtl="1"/>
            <a:r>
              <a:rPr lang="he-IL"/>
              <a:t>ערוך סגנונות טקסט של תבנית בסיס</a:t>
            </a:r>
          </a:p>
          <a:p>
            <a:pPr lvl="1" rtl="1"/>
            <a:r>
              <a:rPr lang="he-IL"/>
              <a:t>רמה שניה</a:t>
            </a:r>
          </a:p>
          <a:p>
            <a:pPr lvl="2" rtl="1"/>
            <a:r>
              <a:rPr lang="he-IL"/>
              <a:t>רמה שלישית</a:t>
            </a:r>
          </a:p>
          <a:p>
            <a:pPr lvl="3" rtl="1"/>
            <a:r>
              <a:rPr lang="he-IL"/>
              <a:t>רמה רביעית</a:t>
            </a:r>
          </a:p>
          <a:p>
            <a:pPr lvl="4" rtl="1"/>
            <a:r>
              <a:rPr lang="he-IL"/>
              <a:t>רמה חמישית</a:t>
            </a:r>
            <a:endParaRPr lang="he-IL" dirty="0"/>
          </a:p>
        </p:txBody>
      </p:sp>
      <p:sp>
        <p:nvSpPr>
          <p:cNvPr id="5" name="מציין מיקום טקסט 4"/>
          <p:cNvSpPr>
            <a:spLocks noGrp="1"/>
          </p:cNvSpPr>
          <p:nvPr>
            <p:ph type="body" sz="quarter" idx="3"/>
          </p:nvPr>
        </p:nvSpPr>
        <p:spPr>
          <a:xfrm>
            <a:off x="6172200" y="1681163"/>
            <a:ext cx="4956048" cy="823912"/>
          </a:xfrm>
        </p:spPr>
        <p:txBody>
          <a:bodyPr rtlCol="1" anchor="b"/>
          <a:lstStyle>
            <a:lvl1pPr marL="0" indent="0" algn="r" rtl="1">
              <a:spcBef>
                <a:spcPts val="0"/>
              </a:spcBef>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a:t>ערוך סגנונות טקסט של תבנית בסיס</a:t>
            </a:r>
          </a:p>
        </p:txBody>
      </p:sp>
      <p:sp>
        <p:nvSpPr>
          <p:cNvPr id="6" name="מציין מיקום תוכן 5"/>
          <p:cNvSpPr>
            <a:spLocks noGrp="1"/>
          </p:cNvSpPr>
          <p:nvPr>
            <p:ph sz="quarter" idx="4"/>
          </p:nvPr>
        </p:nvSpPr>
        <p:spPr>
          <a:xfrm>
            <a:off x="6172200" y="2505075"/>
            <a:ext cx="4956048" cy="3476625"/>
          </a:xfrm>
        </p:spPr>
        <p:txBody>
          <a:bodyPr rtlCol="1"/>
          <a:lstStyle/>
          <a:p>
            <a:pPr lvl="0" rtl="1"/>
            <a:r>
              <a:rPr lang="he-IL"/>
              <a:t>ערוך סגנונות טקסט של תבנית בסיס</a:t>
            </a:r>
          </a:p>
          <a:p>
            <a:pPr lvl="1" rtl="1"/>
            <a:r>
              <a:rPr lang="he-IL"/>
              <a:t>רמה שניה</a:t>
            </a:r>
          </a:p>
          <a:p>
            <a:pPr lvl="2" rtl="1"/>
            <a:r>
              <a:rPr lang="he-IL"/>
              <a:t>רמה שלישית</a:t>
            </a:r>
          </a:p>
          <a:p>
            <a:pPr lvl="3" rtl="1"/>
            <a:r>
              <a:rPr lang="he-IL"/>
              <a:t>רמה רביעית</a:t>
            </a:r>
          </a:p>
          <a:p>
            <a:pPr lvl="4" rtl="1"/>
            <a:r>
              <a:rPr lang="he-IL"/>
              <a:t>רמה חמישית</a:t>
            </a:r>
            <a:endParaRPr lang="he-IL" dirty="0"/>
          </a:p>
        </p:txBody>
      </p:sp>
      <p:sp>
        <p:nvSpPr>
          <p:cNvPr id="9" name="מציין מיקום של מספר שקופית 8"/>
          <p:cNvSpPr>
            <a:spLocks noGrp="1"/>
          </p:cNvSpPr>
          <p:nvPr>
            <p:ph type="sldNum" sz="quarter" idx="12"/>
          </p:nvPr>
        </p:nvSpPr>
        <p:spPr/>
        <p:txBody>
          <a:bodyPr rtlCol="1"/>
          <a:lstStyle/>
          <a:p>
            <a:pPr rtl="1"/>
            <a:fld id="{022B156B-59AE-415F-B24B-8756D48BB977}" type="slidenum">
              <a:rPr lang="he-IL"/>
              <a:t>‹#›</a:t>
            </a:fld>
            <a:endParaRPr lang="he-IL" dirty="0"/>
          </a:p>
        </p:txBody>
      </p:sp>
      <p:sp>
        <p:nvSpPr>
          <p:cNvPr id="8" name="מציין מיקום של כותרת תחתונה 7"/>
          <p:cNvSpPr>
            <a:spLocks noGrp="1"/>
          </p:cNvSpPr>
          <p:nvPr>
            <p:ph type="ftr" sz="quarter" idx="11"/>
          </p:nvPr>
        </p:nvSpPr>
        <p:spPr/>
        <p:txBody>
          <a:bodyPr rtlCol="1"/>
          <a:lstStyle/>
          <a:p>
            <a:pPr rtl="1"/>
            <a:endParaRPr lang="he-IL" dirty="0"/>
          </a:p>
        </p:txBody>
      </p:sp>
      <p:sp>
        <p:nvSpPr>
          <p:cNvPr id="7" name="מציין מיקום של תאריך 6"/>
          <p:cNvSpPr>
            <a:spLocks noGrp="1"/>
          </p:cNvSpPr>
          <p:nvPr>
            <p:ph type="dt" sz="half" idx="10"/>
          </p:nvPr>
        </p:nvSpPr>
        <p:spPr/>
        <p:txBody>
          <a:bodyPr rtlCol="1"/>
          <a:lstStyle>
            <a:lvl1pPr>
              <a:defRPr/>
            </a:lvl1pPr>
          </a:lstStyle>
          <a:p>
            <a:fld id="{3E190B5D-2101-4174-A915-8A0C10893B3A}" type="datetime8">
              <a:rPr lang="he-IL" smtClean="0"/>
              <a:pPr/>
              <a:t>27 ינואר 24</a:t>
            </a:fld>
            <a:endParaRPr lang="he-IL" dirty="0"/>
          </a:p>
        </p:txBody>
      </p:sp>
    </p:spTree>
    <p:extLst>
      <p:ext uri="{BB962C8B-B14F-4D97-AF65-F5344CB8AC3E}">
        <p14:creationId xmlns:p14="http://schemas.microsoft.com/office/powerpoint/2010/main" val="231857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a:t>לחץ כדי לערוך סגנון כותרת של תבנית בסיס</a:t>
            </a:r>
            <a:endParaRPr lang="he-IL" dirty="0"/>
          </a:p>
        </p:txBody>
      </p:sp>
      <p:sp>
        <p:nvSpPr>
          <p:cNvPr id="5" name="מציין מיקום של מספר שקופית 4"/>
          <p:cNvSpPr>
            <a:spLocks noGrp="1"/>
          </p:cNvSpPr>
          <p:nvPr>
            <p:ph type="sldNum" sz="quarter" idx="12"/>
          </p:nvPr>
        </p:nvSpPr>
        <p:spPr/>
        <p:txBody>
          <a:bodyPr rtlCol="1"/>
          <a:lstStyle/>
          <a:p>
            <a:pPr rtl="1"/>
            <a:fld id="{022B156B-59AE-415F-B24B-8756D48BB977}" type="slidenum">
              <a:rPr lang="he-IL"/>
              <a:t>‹#›</a:t>
            </a:fld>
            <a:endParaRPr lang="he-IL" dirty="0"/>
          </a:p>
        </p:txBody>
      </p:sp>
      <p:sp>
        <p:nvSpPr>
          <p:cNvPr id="4" name="מציין מיקום של כותרת תחתונה 3"/>
          <p:cNvSpPr>
            <a:spLocks noGrp="1"/>
          </p:cNvSpPr>
          <p:nvPr>
            <p:ph type="ftr" sz="quarter" idx="11"/>
          </p:nvPr>
        </p:nvSpPr>
        <p:spPr/>
        <p:txBody>
          <a:bodyPr rtlCol="1"/>
          <a:lstStyle/>
          <a:p>
            <a:pPr rtl="1"/>
            <a:endParaRPr lang="he-IL" dirty="0"/>
          </a:p>
        </p:txBody>
      </p:sp>
      <p:sp>
        <p:nvSpPr>
          <p:cNvPr id="3" name="מציין מיקום של תאריך 2"/>
          <p:cNvSpPr>
            <a:spLocks noGrp="1"/>
          </p:cNvSpPr>
          <p:nvPr>
            <p:ph type="dt" sz="half" idx="10"/>
          </p:nvPr>
        </p:nvSpPr>
        <p:spPr/>
        <p:txBody>
          <a:bodyPr rtlCol="1"/>
          <a:lstStyle>
            <a:lvl1pPr>
              <a:defRPr/>
            </a:lvl1pPr>
          </a:lstStyle>
          <a:p>
            <a:fld id="{AD85D064-7763-43EB-904E-0481D2F3C849}" type="datetime8">
              <a:rPr lang="he-IL" smtClean="0"/>
              <a:pPr/>
              <a:t>27 ינואר 24</a:t>
            </a:fld>
            <a:endParaRPr lang="he-IL" dirty="0"/>
          </a:p>
        </p:txBody>
      </p:sp>
    </p:spTree>
    <p:extLst>
      <p:ext uri="{BB962C8B-B14F-4D97-AF65-F5344CB8AC3E}">
        <p14:creationId xmlns:p14="http://schemas.microsoft.com/office/powerpoint/2010/main" val="351281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p:txBody>
          <a:bodyPr rtlCol="1"/>
          <a:lstStyle/>
          <a:p>
            <a:pPr rtl="1"/>
            <a:fld id="{022B156B-59AE-415F-B24B-8756D48BB977}" type="slidenum">
              <a:rPr lang="he-IL"/>
              <a:t>‹#›</a:t>
            </a:fld>
            <a:endParaRPr lang="he-IL" dirty="0"/>
          </a:p>
        </p:txBody>
      </p:sp>
      <p:sp>
        <p:nvSpPr>
          <p:cNvPr id="3" name="מציין מיקום של כותרת תחתונה 2"/>
          <p:cNvSpPr>
            <a:spLocks noGrp="1"/>
          </p:cNvSpPr>
          <p:nvPr>
            <p:ph type="ftr" sz="quarter" idx="11"/>
          </p:nvPr>
        </p:nvSpPr>
        <p:spPr/>
        <p:txBody>
          <a:bodyPr rtlCol="1"/>
          <a:lstStyle/>
          <a:p>
            <a:pPr rtl="1"/>
            <a:endParaRPr lang="he-IL" dirty="0"/>
          </a:p>
        </p:txBody>
      </p:sp>
      <p:sp>
        <p:nvSpPr>
          <p:cNvPr id="2" name="מציין מיקום של תאריך 1"/>
          <p:cNvSpPr>
            <a:spLocks noGrp="1"/>
          </p:cNvSpPr>
          <p:nvPr>
            <p:ph type="dt" sz="half" idx="10"/>
          </p:nvPr>
        </p:nvSpPr>
        <p:spPr/>
        <p:txBody>
          <a:bodyPr rtlCol="1"/>
          <a:lstStyle>
            <a:lvl1pPr>
              <a:defRPr/>
            </a:lvl1pPr>
          </a:lstStyle>
          <a:p>
            <a:fld id="{0D16BCE3-A163-433F-AB28-B001F694CF3D}" type="datetime8">
              <a:rPr lang="he-IL" smtClean="0"/>
              <a:pPr/>
              <a:t>27 ינואר 24</a:t>
            </a:fld>
            <a:endParaRPr lang="he-IL" dirty="0"/>
          </a:p>
        </p:txBody>
      </p:sp>
    </p:spTree>
    <p:extLst>
      <p:ext uri="{BB962C8B-B14F-4D97-AF65-F5344CB8AC3E}">
        <p14:creationId xmlns:p14="http://schemas.microsoft.com/office/powerpoint/2010/main" val="84787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שתי תמונות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065212" y="304799"/>
            <a:ext cx="10058402" cy="1216152"/>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rtl="1"/>
            <a:r>
              <a:rPr lang="he-IL"/>
              <a:t>לחץ כדי לערוך סגנון כותרת של תבנית בסיס</a:t>
            </a:r>
            <a:endParaRPr lang="he-IL" dirty="0"/>
          </a:p>
        </p:txBody>
      </p:sp>
      <p:grpSp>
        <p:nvGrpSpPr>
          <p:cNvPr id="9" name="קבוצה 8"/>
          <p:cNvGrpSpPr/>
          <p:nvPr/>
        </p:nvGrpSpPr>
        <p:grpSpPr>
          <a:xfrm>
            <a:off x="1052422" y="1733550"/>
            <a:ext cx="4360503" cy="3050038"/>
            <a:chOff x="895350" y="3313113"/>
            <a:chExt cx="3613151" cy="2790825"/>
          </a:xfrm>
          <a:solidFill>
            <a:schemeClr val="tx1">
              <a:lumMod val="50000"/>
            </a:schemeClr>
          </a:solidFill>
        </p:grpSpPr>
        <p:sp>
          <p:nvSpPr>
            <p:cNvPr id="10" name="צורה חופשית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1" name="צורה חופשית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2" name="צורה חופשית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3" name="צורה חופשית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4" name="צורה חופשית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5" name="צורה חופשית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6" name="צורה חופשית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7" name="צורה חופשית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8" name="צורה חופשית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9" name="צורה חופשית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20" name="צורה חופשית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21" name="צורה חופשית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grpSp>
      <p:sp>
        <p:nvSpPr>
          <p:cNvPr id="36" name="מציין מיקום של תמונה 33" descr="מציין מיקום ריק להוספת תמונה. לחץ על מציין המיקום ובחר את התמונה שברצונך להוסיף."/>
          <p:cNvSpPr>
            <a:spLocks noGrp="1" noChangeAspect="1"/>
          </p:cNvSpPr>
          <p:nvPr>
            <p:ph type="pic" sz="quarter" idx="17"/>
          </p:nvPr>
        </p:nvSpPr>
        <p:spPr>
          <a:xfrm>
            <a:off x="1265028" y="1900210"/>
            <a:ext cx="3935536" cy="2571736"/>
          </a:xfrm>
          <a:solidFill>
            <a:schemeClr val="bg2"/>
          </a:solidFill>
          <a:ln w="38100">
            <a:solidFill>
              <a:schemeClr val="bg1"/>
            </a:solidFill>
          </a:ln>
        </p:spPr>
        <p:txBody>
          <a:bodyPr rtlCol="1"/>
          <a:lstStyle>
            <a:lvl1pPr marL="0" indent="0" algn="ctr" rtl="1">
              <a:buNone/>
              <a:defRPr>
                <a:latin typeface="Tahoma" panose="020B0604030504040204" pitchFamily="34" charset="0"/>
                <a:ea typeface="Tahoma" panose="020B0604030504040204" pitchFamily="34" charset="0"/>
                <a:cs typeface="Tahoma" panose="020B0604030504040204" pitchFamily="34" charset="0"/>
              </a:defRPr>
            </a:lvl1pPr>
          </a:lstStyle>
          <a:p>
            <a:pPr rtl="1"/>
            <a:r>
              <a:rPr lang="he-IL"/>
              <a:t>לחץ על הסמל כדי להוסיף תמונה</a:t>
            </a:r>
            <a:endParaRPr lang="he-IL" dirty="0"/>
          </a:p>
        </p:txBody>
      </p:sp>
      <p:sp>
        <p:nvSpPr>
          <p:cNvPr id="39" name="מציין מיקום טקסט 3"/>
          <p:cNvSpPr>
            <a:spLocks noGrp="1"/>
          </p:cNvSpPr>
          <p:nvPr>
            <p:ph type="body" sz="half" idx="2"/>
          </p:nvPr>
        </p:nvSpPr>
        <p:spPr>
          <a:xfrm>
            <a:off x="1052423" y="4935990"/>
            <a:ext cx="4368980" cy="1007610"/>
          </a:xfrm>
        </p:spPr>
        <p:txBody>
          <a:bodyPr rtlCol="1">
            <a:normAutofit/>
          </a:bodyPr>
          <a:lstStyle>
            <a:lvl1pPr marL="0" indent="0" algn="r" rtl="1">
              <a:spcBef>
                <a:spcPts val="1600"/>
              </a:spcBef>
              <a:buNone/>
              <a:defRPr sz="16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a:t>ערוך סגנונות טקסט של תבנית בסיס</a:t>
            </a:r>
          </a:p>
        </p:txBody>
      </p:sp>
      <p:grpSp>
        <p:nvGrpSpPr>
          <p:cNvPr id="22" name="קבוצה 21"/>
          <p:cNvGrpSpPr/>
          <p:nvPr/>
        </p:nvGrpSpPr>
        <p:grpSpPr>
          <a:xfrm>
            <a:off x="6763111" y="1733550"/>
            <a:ext cx="4360503" cy="3050038"/>
            <a:chOff x="895350" y="3313113"/>
            <a:chExt cx="3613151" cy="2790825"/>
          </a:xfrm>
          <a:solidFill>
            <a:schemeClr val="tx1">
              <a:lumMod val="50000"/>
            </a:schemeClr>
          </a:solidFill>
        </p:grpSpPr>
        <p:sp>
          <p:nvSpPr>
            <p:cNvPr id="23" name="צורה חופשית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24" name="צורה חופשית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25" name="צורה חופשית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26" name="צורה חופשית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27" name="צורה חופשית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28" name="צורה חופשית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29" name="צורה חופשית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30" name="צורה חופשית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31" name="צורה חופשית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32" name="צורה חופשית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33" name="צורה חופשית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34" name="צורה חופשית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grpSp>
      <p:sp>
        <p:nvSpPr>
          <p:cNvPr id="37" name="מציין מיקום של תמונה 33" descr="מציין מיקום ריק להוספת תמונה. לחץ על מציין המיקום ובחר את התמונה שברצונך להוסיף."/>
          <p:cNvSpPr>
            <a:spLocks noGrp="1" noChangeAspect="1"/>
          </p:cNvSpPr>
          <p:nvPr>
            <p:ph type="pic" sz="quarter" idx="18"/>
          </p:nvPr>
        </p:nvSpPr>
        <p:spPr>
          <a:xfrm>
            <a:off x="6975717" y="1900210"/>
            <a:ext cx="3935536" cy="2571736"/>
          </a:xfrm>
          <a:solidFill>
            <a:schemeClr val="bg2"/>
          </a:solidFill>
          <a:ln w="38100">
            <a:solidFill>
              <a:schemeClr val="bg1"/>
            </a:solidFill>
          </a:ln>
        </p:spPr>
        <p:txBody>
          <a:bodyPr rtlCol="1"/>
          <a:lstStyle>
            <a:lvl1pPr marL="0" indent="0" algn="ctr" rtl="1">
              <a:buNone/>
              <a:defRPr>
                <a:latin typeface="Tahoma" panose="020B0604030504040204" pitchFamily="34" charset="0"/>
                <a:ea typeface="Tahoma" panose="020B0604030504040204" pitchFamily="34" charset="0"/>
                <a:cs typeface="Tahoma" panose="020B0604030504040204" pitchFamily="34" charset="0"/>
              </a:defRPr>
            </a:lvl1pPr>
          </a:lstStyle>
          <a:p>
            <a:pPr rtl="1"/>
            <a:r>
              <a:rPr lang="he-IL"/>
              <a:t>לחץ על הסמל כדי להוסיף תמונה</a:t>
            </a:r>
            <a:endParaRPr lang="he-IL" dirty="0"/>
          </a:p>
        </p:txBody>
      </p:sp>
      <p:sp>
        <p:nvSpPr>
          <p:cNvPr id="40" name="מציין מיקום טקסט 3"/>
          <p:cNvSpPr>
            <a:spLocks noGrp="1"/>
          </p:cNvSpPr>
          <p:nvPr>
            <p:ph type="body" sz="half" idx="19"/>
          </p:nvPr>
        </p:nvSpPr>
        <p:spPr>
          <a:xfrm>
            <a:off x="6742908" y="4935990"/>
            <a:ext cx="4368980" cy="1007610"/>
          </a:xfrm>
        </p:spPr>
        <p:txBody>
          <a:bodyPr rtlCol="1">
            <a:normAutofit/>
          </a:bodyPr>
          <a:lstStyle>
            <a:lvl1pPr marL="0" indent="0" algn="r" rtl="1">
              <a:spcBef>
                <a:spcPts val="1600"/>
              </a:spcBef>
              <a:buNone/>
              <a:defRPr sz="16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a:t>ערוך סגנונות טקסט של תבנית בסיס</a:t>
            </a:r>
          </a:p>
        </p:txBody>
      </p:sp>
      <p:sp>
        <p:nvSpPr>
          <p:cNvPr id="8" name="מציין מיקום של מספר שקופית 7"/>
          <p:cNvSpPr>
            <a:spLocks noGrp="1"/>
          </p:cNvSpPr>
          <p:nvPr>
            <p:ph type="sldNum" sz="quarter" idx="12"/>
          </p:nvPr>
        </p:nvSpPr>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fld id="{022B156B-59AE-415F-B24B-8756D48BB977}" type="slidenum">
              <a:rPr lang="he-IL" smtClean="0"/>
              <a:pPr/>
              <a:t>‹#›</a:t>
            </a:fld>
            <a:endParaRPr lang="he-IL" dirty="0"/>
          </a:p>
        </p:txBody>
      </p:sp>
      <p:sp>
        <p:nvSpPr>
          <p:cNvPr id="7" name="מציין מיקום של כותרת תחתונה 6"/>
          <p:cNvSpPr>
            <a:spLocks noGrp="1"/>
          </p:cNvSpPr>
          <p:nvPr>
            <p:ph type="ftr" sz="quarter" idx="11"/>
          </p:nvPr>
        </p:nvSpPr>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he-IL" dirty="0"/>
          </a:p>
        </p:txBody>
      </p:sp>
      <p:sp>
        <p:nvSpPr>
          <p:cNvPr id="6" name="מציין מיקום של תאריך 5"/>
          <p:cNvSpPr>
            <a:spLocks noGrp="1"/>
          </p:cNvSpPr>
          <p:nvPr>
            <p:ph type="dt" sz="half" idx="10"/>
          </p:nvPr>
        </p:nvSpPr>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fld id="{4BB75382-67E0-4EFC-93F1-0BFDB15135DB}" type="datetime8">
              <a:rPr lang="he-IL" smtClean="0"/>
              <a:pPr/>
              <a:t>27 ינואר 24</a:t>
            </a:fld>
            <a:endParaRPr lang="he-IL" dirty="0"/>
          </a:p>
        </p:txBody>
      </p:sp>
    </p:spTree>
    <p:extLst>
      <p:ext uri="{BB962C8B-B14F-4D97-AF65-F5344CB8AC3E}">
        <p14:creationId xmlns:p14="http://schemas.microsoft.com/office/powerpoint/2010/main" val="116827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שלוש תמונות עם כיתוב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pPr rtl="1"/>
            <a:r>
              <a:rPr lang="he-IL"/>
              <a:t>לחץ כדי לערוך סגנון כותרת של תבנית בסיס</a:t>
            </a:r>
            <a:endParaRPr lang="he-IL" dirty="0"/>
          </a:p>
        </p:txBody>
      </p:sp>
      <p:grpSp>
        <p:nvGrpSpPr>
          <p:cNvPr id="52" name="קבוצה 51"/>
          <p:cNvGrpSpPr>
            <a:grpSpLocks noChangeAspect="1"/>
          </p:cNvGrpSpPr>
          <p:nvPr/>
        </p:nvGrpSpPr>
        <p:grpSpPr>
          <a:xfrm rot="5400000">
            <a:off x="1045139" y="1678105"/>
            <a:ext cx="3123347" cy="3089730"/>
            <a:chOff x="895350" y="3313113"/>
            <a:chExt cx="3613151" cy="2790825"/>
          </a:xfrm>
          <a:solidFill>
            <a:schemeClr val="tx1">
              <a:lumMod val="50000"/>
            </a:schemeClr>
          </a:solidFill>
        </p:grpSpPr>
        <p:sp>
          <p:nvSpPr>
            <p:cNvPr id="53" name="צורה חופשית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4" name="צורה חופשית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5" name="צורה חופשית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6" name="צורה חופשית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7" name="צורה חופשית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8" name="צורה חופשית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9" name="צורה חופשית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60" name="צורה חופשית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61" name="צורה חופשית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62" name="צורה חופשית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63" name="צורה חופשית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64" name="צורה חופשית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grpSp>
      <p:sp>
        <p:nvSpPr>
          <p:cNvPr id="79" name="מציין מיקום של תמונה 33" descr="מציין מיקום ריק להוספת תמונה. לחץ על מציין המיקום ובחר את התמונה שברצונך להוסיף."/>
          <p:cNvSpPr>
            <a:spLocks noGrp="1"/>
          </p:cNvSpPr>
          <p:nvPr>
            <p:ph type="pic" sz="quarter" idx="19"/>
          </p:nvPr>
        </p:nvSpPr>
        <p:spPr>
          <a:xfrm>
            <a:off x="1249168" y="1824285"/>
            <a:ext cx="2715289" cy="2776308"/>
          </a:xfrm>
          <a:solidFill>
            <a:schemeClr val="bg2"/>
          </a:solidFill>
          <a:ln w="38100">
            <a:solidFill>
              <a:schemeClr val="bg1"/>
            </a:solidFill>
          </a:ln>
        </p:spPr>
        <p:txBody>
          <a:bodyPr rtlCol="1"/>
          <a:lstStyle>
            <a:lvl1pPr marL="0" indent="0" algn="ctr" rtl="1">
              <a:buNone/>
              <a:defRPr>
                <a:latin typeface="Tahoma" panose="020B0604030504040204" pitchFamily="34" charset="0"/>
                <a:ea typeface="Tahoma" panose="020B0604030504040204" pitchFamily="34" charset="0"/>
                <a:cs typeface="Tahoma" panose="020B0604030504040204" pitchFamily="34" charset="0"/>
              </a:defRPr>
            </a:lvl1pPr>
          </a:lstStyle>
          <a:p>
            <a:pPr rtl="1"/>
            <a:r>
              <a:rPr lang="he-IL"/>
              <a:t>לחץ על הסמל כדי להוסיף תמונה</a:t>
            </a:r>
            <a:endParaRPr lang="he-IL" dirty="0"/>
          </a:p>
        </p:txBody>
      </p:sp>
      <p:sp>
        <p:nvSpPr>
          <p:cNvPr id="81" name="מציין מיקום טקסט 3"/>
          <p:cNvSpPr>
            <a:spLocks noGrp="1"/>
          </p:cNvSpPr>
          <p:nvPr>
            <p:ph type="body" sz="half" idx="2"/>
          </p:nvPr>
        </p:nvSpPr>
        <p:spPr>
          <a:xfrm>
            <a:off x="1235212" y="4947405"/>
            <a:ext cx="2743200" cy="914400"/>
          </a:xfrm>
        </p:spPr>
        <p:txBody>
          <a:bodyPr rtlCol="1">
            <a:normAutofit/>
          </a:bodyPr>
          <a:lstStyle>
            <a:lvl1pPr marL="0" indent="0" algn="r" rtl="1">
              <a:spcBef>
                <a:spcPts val="1600"/>
              </a:spcBef>
              <a:buNone/>
              <a:defRPr sz="16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a:t>ערוך סגנונות טקסט של תבנית בסיס</a:t>
            </a:r>
          </a:p>
        </p:txBody>
      </p:sp>
      <p:grpSp>
        <p:nvGrpSpPr>
          <p:cNvPr id="84" name="קבוצה 83"/>
          <p:cNvGrpSpPr>
            <a:grpSpLocks noChangeAspect="1"/>
          </p:cNvGrpSpPr>
          <p:nvPr userDrawn="1"/>
        </p:nvGrpSpPr>
        <p:grpSpPr>
          <a:xfrm rot="5400000">
            <a:off x="4517135" y="1678105"/>
            <a:ext cx="3123347" cy="3089730"/>
            <a:chOff x="895350" y="3313113"/>
            <a:chExt cx="3613151" cy="2790825"/>
          </a:xfrm>
          <a:solidFill>
            <a:schemeClr val="tx1">
              <a:lumMod val="50000"/>
            </a:schemeClr>
          </a:solidFill>
        </p:grpSpPr>
        <p:sp>
          <p:nvSpPr>
            <p:cNvPr id="85" name="צורה חופשית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86" name="צורה חופשית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87" name="צורה חופשית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88" name="צורה חופשית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89" name="צורה חופשית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90" name="צורה חופשית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91" name="צורה חופשית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92" name="צורה חופשית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93" name="צורה חופשית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94" name="צורה חופשית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95" name="צורה חופשית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96" name="צורה חופשית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grpSp>
      <p:sp>
        <p:nvSpPr>
          <p:cNvPr id="78" name="מציין מיקום של תמונה 33" descr="מציין מיקום ריק להוספת תמונה. לחץ על מציין המיקום ובחר את התמונה שברצונך להוסיף."/>
          <p:cNvSpPr>
            <a:spLocks noGrp="1"/>
          </p:cNvSpPr>
          <p:nvPr>
            <p:ph type="pic" sz="quarter" idx="18"/>
          </p:nvPr>
        </p:nvSpPr>
        <p:spPr>
          <a:xfrm>
            <a:off x="4720924" y="1824285"/>
            <a:ext cx="2715768" cy="2776308"/>
          </a:xfrm>
          <a:solidFill>
            <a:schemeClr val="bg2"/>
          </a:solidFill>
          <a:ln w="38100">
            <a:solidFill>
              <a:schemeClr val="bg1"/>
            </a:solidFill>
          </a:ln>
        </p:spPr>
        <p:txBody>
          <a:bodyPr rtlCol="1"/>
          <a:lstStyle>
            <a:lvl1pPr marL="0" indent="0" algn="ctr" rtl="1">
              <a:buNone/>
              <a:defRPr>
                <a:latin typeface="Tahoma" panose="020B0604030504040204" pitchFamily="34" charset="0"/>
                <a:ea typeface="Tahoma" panose="020B0604030504040204" pitchFamily="34" charset="0"/>
                <a:cs typeface="Tahoma" panose="020B0604030504040204" pitchFamily="34" charset="0"/>
              </a:defRPr>
            </a:lvl1pPr>
          </a:lstStyle>
          <a:p>
            <a:pPr rtl="1"/>
            <a:r>
              <a:rPr lang="he-IL"/>
              <a:t>לחץ על הסמל כדי להוסיף תמונה</a:t>
            </a:r>
            <a:endParaRPr lang="he-IL" dirty="0"/>
          </a:p>
        </p:txBody>
      </p:sp>
      <p:sp>
        <p:nvSpPr>
          <p:cNvPr id="82" name="מציין מיקום טקסט 3"/>
          <p:cNvSpPr>
            <a:spLocks noGrp="1"/>
          </p:cNvSpPr>
          <p:nvPr>
            <p:ph type="body" sz="half" idx="21"/>
          </p:nvPr>
        </p:nvSpPr>
        <p:spPr>
          <a:xfrm>
            <a:off x="4707208" y="4947405"/>
            <a:ext cx="2743200" cy="914400"/>
          </a:xfrm>
        </p:spPr>
        <p:txBody>
          <a:bodyPr rtlCol="1">
            <a:normAutofit/>
          </a:bodyPr>
          <a:lstStyle>
            <a:lvl1pPr marL="0" indent="0" algn="r" rtl="1">
              <a:spcBef>
                <a:spcPts val="1600"/>
              </a:spcBef>
              <a:buNone/>
              <a:defRPr sz="16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a:t>ערוך סגנונות טקסט של תבנית בסיס</a:t>
            </a:r>
          </a:p>
        </p:txBody>
      </p:sp>
      <p:grpSp>
        <p:nvGrpSpPr>
          <p:cNvPr id="97" name="קבוצה 96"/>
          <p:cNvGrpSpPr>
            <a:grpSpLocks noChangeAspect="1"/>
          </p:cNvGrpSpPr>
          <p:nvPr userDrawn="1"/>
        </p:nvGrpSpPr>
        <p:grpSpPr>
          <a:xfrm rot="5400000">
            <a:off x="8019009" y="1678105"/>
            <a:ext cx="3123347" cy="3089730"/>
            <a:chOff x="895350" y="3313113"/>
            <a:chExt cx="3613151" cy="2790825"/>
          </a:xfrm>
          <a:solidFill>
            <a:schemeClr val="tx1">
              <a:lumMod val="50000"/>
            </a:schemeClr>
          </a:solidFill>
        </p:grpSpPr>
        <p:sp>
          <p:nvSpPr>
            <p:cNvPr id="98" name="צורה חופשית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99" name="צורה חופשית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00" name="צורה חופשית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01" name="צורה חופשית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02" name="צורה חופשית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03" name="צורה חופשית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04" name="צורה חופשית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05" name="צורה חופשית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06" name="צורה חופשית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07" name="צורה חופשית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08" name="צורה חופשית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109" name="צורה חופשית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1" anchor="t" anchorCtr="0" compatLnSpc="1">
              <a:prstTxWarp prst="textNoShape">
                <a:avLst/>
              </a:prstTxWarp>
            </a:body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grpSp>
      <p:sp>
        <p:nvSpPr>
          <p:cNvPr id="80" name="מציין מיקום של תמונה 33" descr="מציין מיקום ריק להוספת תמונה. לחץ על מציין המיקום ובחר את התמונה שברצונך להוסיף."/>
          <p:cNvSpPr>
            <a:spLocks noGrp="1"/>
          </p:cNvSpPr>
          <p:nvPr>
            <p:ph type="pic" sz="quarter" idx="20"/>
          </p:nvPr>
        </p:nvSpPr>
        <p:spPr>
          <a:xfrm>
            <a:off x="8222798" y="1824285"/>
            <a:ext cx="2715768" cy="2776308"/>
          </a:xfrm>
          <a:solidFill>
            <a:schemeClr val="bg2"/>
          </a:solidFill>
          <a:ln w="38100">
            <a:solidFill>
              <a:schemeClr val="bg1"/>
            </a:solidFill>
          </a:ln>
        </p:spPr>
        <p:txBody>
          <a:bodyPr rtlCol="1"/>
          <a:lstStyle>
            <a:lvl1pPr marL="0" indent="0" algn="ctr" rtl="1">
              <a:buNone/>
              <a:defRPr>
                <a:latin typeface="Tahoma" panose="020B0604030504040204" pitchFamily="34" charset="0"/>
                <a:ea typeface="Tahoma" panose="020B0604030504040204" pitchFamily="34" charset="0"/>
                <a:cs typeface="Tahoma" panose="020B0604030504040204" pitchFamily="34" charset="0"/>
              </a:defRPr>
            </a:lvl1pPr>
          </a:lstStyle>
          <a:p>
            <a:pPr rtl="1"/>
            <a:r>
              <a:rPr lang="he-IL"/>
              <a:t>לחץ על הסמל כדי להוסיף תמונה</a:t>
            </a:r>
            <a:endParaRPr lang="he-IL" dirty="0"/>
          </a:p>
        </p:txBody>
      </p:sp>
      <p:sp>
        <p:nvSpPr>
          <p:cNvPr id="83" name="מציין מיקום טקסט 3"/>
          <p:cNvSpPr>
            <a:spLocks noGrp="1"/>
          </p:cNvSpPr>
          <p:nvPr>
            <p:ph type="body" sz="half" idx="22"/>
          </p:nvPr>
        </p:nvSpPr>
        <p:spPr>
          <a:xfrm>
            <a:off x="8209082" y="4947405"/>
            <a:ext cx="2743200" cy="914400"/>
          </a:xfrm>
        </p:spPr>
        <p:txBody>
          <a:bodyPr rtlCol="1">
            <a:normAutofit/>
          </a:bodyPr>
          <a:lstStyle>
            <a:lvl1pPr marL="0" indent="0" algn="r" rtl="1">
              <a:spcBef>
                <a:spcPts val="1600"/>
              </a:spcBef>
              <a:buNone/>
              <a:defRPr sz="16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a:t>ערוך סגנונות טקסט של תבנית בסיס</a:t>
            </a:r>
          </a:p>
        </p:txBody>
      </p:sp>
      <p:sp>
        <p:nvSpPr>
          <p:cNvPr id="8" name="מציין מיקום של מספר שקופית 7"/>
          <p:cNvSpPr>
            <a:spLocks noGrp="1"/>
          </p:cNvSpPr>
          <p:nvPr>
            <p:ph type="sldNum" sz="quarter" idx="12"/>
          </p:nvPr>
        </p:nvSpPr>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fld id="{022B156B-59AE-415F-B24B-8756D48BB977}" type="slidenum">
              <a:rPr lang="he-IL" smtClean="0"/>
              <a:pPr/>
              <a:t>‹#›</a:t>
            </a:fld>
            <a:endParaRPr lang="he-IL" dirty="0"/>
          </a:p>
        </p:txBody>
      </p:sp>
      <p:sp>
        <p:nvSpPr>
          <p:cNvPr id="7" name="מציין מיקום של כותרת תחתונה 6"/>
          <p:cNvSpPr>
            <a:spLocks noGrp="1"/>
          </p:cNvSpPr>
          <p:nvPr>
            <p:ph type="ftr" sz="quarter" idx="11"/>
          </p:nvPr>
        </p:nvSpPr>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he-IL" dirty="0"/>
          </a:p>
        </p:txBody>
      </p:sp>
      <p:sp>
        <p:nvSpPr>
          <p:cNvPr id="6" name="מציין מיקום של תאריך 5"/>
          <p:cNvSpPr>
            <a:spLocks noGrp="1"/>
          </p:cNvSpPr>
          <p:nvPr>
            <p:ph type="dt" sz="half" idx="10"/>
          </p:nvPr>
        </p:nvSpPr>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fld id="{6F0BB5D1-6987-443A-B623-3E68C98FB11C}" type="datetime8">
              <a:rPr lang="he-IL" smtClean="0"/>
              <a:pPr/>
              <a:t>27 ינואר 24</a:t>
            </a:fld>
            <a:endParaRPr lang="he-IL" dirty="0"/>
          </a:p>
        </p:txBody>
      </p:sp>
    </p:spTree>
    <p:extLst>
      <p:ext uri="{BB962C8B-B14F-4D97-AF65-F5344CB8AC3E}">
        <p14:creationId xmlns:p14="http://schemas.microsoft.com/office/powerpoint/2010/main" val="16819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1065212" y="304800"/>
            <a:ext cx="10058402" cy="1219200"/>
          </a:xfrm>
          <a:prstGeom prst="rect">
            <a:avLst/>
          </a:prstGeom>
        </p:spPr>
        <p:txBody>
          <a:bodyPr vert="horz" lIns="91440" tIns="45720" rIns="91440" bIns="45720" rtlCol="1" anchor="b">
            <a:normAutofit/>
          </a:bodyPr>
          <a:lstStyle/>
          <a:p>
            <a:pPr rtl="1"/>
            <a:r>
              <a:rPr lang="he-IL" dirty="0"/>
              <a:t>לחץ כדי לערוך סגנון כותרת של תבנית בסיס</a:t>
            </a:r>
            <a:endParaRPr lang="he-IL" noProof="0" dirty="0"/>
          </a:p>
        </p:txBody>
      </p:sp>
      <p:sp>
        <p:nvSpPr>
          <p:cNvPr id="3" name="מציין מיקום טקסט 2"/>
          <p:cNvSpPr>
            <a:spLocks noGrp="1"/>
          </p:cNvSpPr>
          <p:nvPr>
            <p:ph type="body" idx="1"/>
          </p:nvPr>
        </p:nvSpPr>
        <p:spPr>
          <a:xfrm>
            <a:off x="1065214" y="1752600"/>
            <a:ext cx="10058400" cy="4229100"/>
          </a:xfrm>
          <a:prstGeom prst="rect">
            <a:avLst/>
          </a:prstGeom>
        </p:spPr>
        <p:txBody>
          <a:bodyPr vert="horz" lIns="91440" tIns="45720" rIns="91440" bIns="45720" rtlCol="1">
            <a:normAutofit/>
          </a:bodyPr>
          <a:lstStyle/>
          <a:p>
            <a:pPr lvl="0" rtl="1"/>
            <a:r>
              <a:rPr lang="he-IL" noProof="0" dirty="0"/>
              <a:t>ערוך סגנונות טקסט של תבנית בסיס</a:t>
            </a:r>
          </a:p>
          <a:p>
            <a:pPr lvl="1" rtl="1"/>
            <a:r>
              <a:rPr lang="he-IL" noProof="0" dirty="0"/>
              <a:t>רמה שניה</a:t>
            </a:r>
          </a:p>
          <a:p>
            <a:pPr lvl="2" rtl="1"/>
            <a:r>
              <a:rPr lang="he-IL" noProof="0" dirty="0"/>
              <a:t>רמה שלישית</a:t>
            </a:r>
          </a:p>
          <a:p>
            <a:pPr lvl="3" rtl="1"/>
            <a:r>
              <a:rPr lang="he-IL" noProof="0" dirty="0"/>
              <a:t>רמה רביעית</a:t>
            </a:r>
          </a:p>
          <a:p>
            <a:pPr lvl="4" rtl="1"/>
            <a:r>
              <a:rPr lang="he-IL" noProof="0" dirty="0"/>
              <a:t>רמה חמישית</a:t>
            </a:r>
          </a:p>
        </p:txBody>
      </p:sp>
      <p:sp>
        <p:nvSpPr>
          <p:cNvPr id="6" name="מציין מיקום של מספר שקופית 5"/>
          <p:cNvSpPr>
            <a:spLocks noGrp="1"/>
          </p:cNvSpPr>
          <p:nvPr>
            <p:ph type="sldNum" sz="quarter" idx="4"/>
          </p:nvPr>
        </p:nvSpPr>
        <p:spPr>
          <a:xfrm>
            <a:off x="10368000" y="6019801"/>
            <a:ext cx="762000" cy="228600"/>
          </a:xfrm>
          <a:prstGeom prst="rect">
            <a:avLst/>
          </a:prstGeom>
        </p:spPr>
        <p:txBody>
          <a:bodyPr vert="horz" lIns="91440" tIns="45720" rIns="91440" bIns="45720" rtlCol="1" anchor="ctr"/>
          <a:lstStyle>
            <a:lvl1pPr algn="r" rtl="1">
              <a:defRPr sz="11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022B156B-59AE-415F-B24B-8756D48BB977}" type="slidenum">
              <a:rPr lang="he-IL" noProof="0" smtClean="0"/>
              <a:pPr/>
              <a:t>‹#›</a:t>
            </a:fld>
            <a:endParaRPr lang="he-IL" noProof="0" dirty="0"/>
          </a:p>
        </p:txBody>
      </p:sp>
      <p:sp>
        <p:nvSpPr>
          <p:cNvPr id="5" name="מציין מיקום של כותרת תחתונה 4"/>
          <p:cNvSpPr>
            <a:spLocks noGrp="1"/>
          </p:cNvSpPr>
          <p:nvPr>
            <p:ph type="ftr" sz="quarter" idx="3"/>
          </p:nvPr>
        </p:nvSpPr>
        <p:spPr>
          <a:xfrm>
            <a:off x="4284663" y="6019801"/>
            <a:ext cx="5943600" cy="228600"/>
          </a:xfrm>
          <a:prstGeom prst="rect">
            <a:avLst/>
          </a:prstGeom>
        </p:spPr>
        <p:txBody>
          <a:bodyPr vert="horz" lIns="91440" tIns="45720" rIns="91440" bIns="45720" rtlCol="1" anchor="ctr"/>
          <a:lstStyle>
            <a:lvl1pPr algn="r" rtl="1">
              <a:defRPr sz="11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endParaRPr lang="he-IL" noProof="0" dirty="0"/>
          </a:p>
        </p:txBody>
      </p:sp>
      <p:sp>
        <p:nvSpPr>
          <p:cNvPr id="4" name="מציין מיקום של תאריך 3"/>
          <p:cNvSpPr>
            <a:spLocks noGrp="1"/>
          </p:cNvSpPr>
          <p:nvPr>
            <p:ph type="dt" sz="half" idx="2"/>
          </p:nvPr>
        </p:nvSpPr>
        <p:spPr>
          <a:xfrm>
            <a:off x="2741611" y="6019801"/>
            <a:ext cx="1396260" cy="228600"/>
          </a:xfrm>
          <a:prstGeom prst="rect">
            <a:avLst/>
          </a:prstGeom>
        </p:spPr>
        <p:txBody>
          <a:bodyPr vert="horz" lIns="91440" tIns="45720" rIns="91440" bIns="45720" rtlCol="1" anchor="ctr"/>
          <a:lstStyle>
            <a:lvl1pPr algn="r" rtl="1">
              <a:defRPr sz="11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2EEDE8F0-29AB-45AA-83E0-12F478B214C3}" type="datetime8">
              <a:rPr lang="he-IL" smtClean="0"/>
              <a:pPr/>
              <a:t>27 ינואר 24</a:t>
            </a:fld>
            <a:endParaRPr lang="he-IL" dirty="0"/>
          </a:p>
        </p:txBody>
      </p:sp>
    </p:spTree>
    <p:extLst>
      <p:ext uri="{BB962C8B-B14F-4D97-AF65-F5344CB8AC3E}">
        <p14:creationId xmlns:p14="http://schemas.microsoft.com/office/powerpoint/2010/main" val="130063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62" r:id="rId10"/>
    <p:sldLayoutId id="2147483656" r:id="rId11"/>
    <p:sldLayoutId id="2147483657" r:id="rId12"/>
    <p:sldLayoutId id="2147483658" r:id="rId13"/>
    <p:sldLayoutId id="2147483659" r:id="rId14"/>
    <p:sldLayoutId id="2147483663" r:id="rId15"/>
    <p:sldLayoutId id="2147483665" r:id="rId16"/>
  </p:sldLayoutIdLst>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xStyles>
    <p:titleStyle>
      <a:lvl1pPr algn="r" defTabSz="914400" rtl="1" eaLnBrk="1" latinLnBrk="0" hangingPunct="1">
        <a:lnSpc>
          <a:spcPct val="90000"/>
        </a:lnSpc>
        <a:spcBef>
          <a:spcPct val="0"/>
        </a:spcBef>
        <a:buNone/>
        <a:defRPr sz="3600" kern="120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defRPr>
      </a:lvl1pPr>
    </p:titleStyle>
    <p:bodyStyle>
      <a:lvl1pPr marL="347472" indent="-347472" algn="r" defTabSz="914400" rtl="1" eaLnBrk="1" latinLnBrk="0" hangingPunct="1">
        <a:lnSpc>
          <a:spcPct val="100000"/>
        </a:lnSpc>
        <a:spcBef>
          <a:spcPts val="18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40664" indent="-283464" algn="r" defTabSz="914400" rtl="1" eaLnBrk="1" latinLnBrk="0" hangingPunct="1">
        <a:lnSpc>
          <a:spcPct val="100000"/>
        </a:lnSpc>
        <a:spcBef>
          <a:spcPts val="12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r" defTabSz="914400" rtl="1" eaLnBrk="1" latinLnBrk="0" hangingPunct="1">
        <a:lnSpc>
          <a:spcPct val="100000"/>
        </a:lnSpc>
        <a:spcBef>
          <a:spcPts val="8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r" defTabSz="914400" rtl="1" eaLnBrk="1" latinLnBrk="0" hangingPunct="1">
        <a:lnSpc>
          <a:spcPct val="100000"/>
        </a:lnSpc>
        <a:spcBef>
          <a:spcPts val="6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r" defTabSz="914400" rtl="1" eaLnBrk="1" latinLnBrk="0" hangingPunct="1">
        <a:lnSpc>
          <a:spcPct val="100000"/>
        </a:lnSpc>
        <a:spcBef>
          <a:spcPts val="6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r" defTabSz="914400" rtl="1"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2971800" indent="-228600" algn="r" defTabSz="914400" rtl="1"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3429000" indent="-228600" algn="r" defTabSz="914400" rtl="1"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8pPr>
      <a:lvl9pPr marL="3886200" indent="-228600" algn="r" defTabSz="914400" rtl="1"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9pPr>
    </p:bodyStyle>
    <p:otherStyle>
      <a:defPPr>
        <a:defRP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hart" Target="../charts/chart1.xml"/><Relationship Id="rId7" Type="http://schemas.openxmlformats.org/officeDocument/2006/relationships/image" Target="../media/image27.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7.gif"/><Relationship Id="rId4" Type="http://schemas.openxmlformats.org/officeDocument/2006/relationships/image" Target="../media/image30.gif"/></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hyperlink" Target="https://chat.openai.com/"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5" Type="http://schemas.openxmlformats.org/officeDocument/2006/relationships/image" Target="../media/image16.png"/><Relationship Id="rId10" Type="http://schemas.openxmlformats.org/officeDocument/2006/relationships/hyperlink" Target="https://www.youtube.com/watch?v=NrmMk1Myrxc" TargetMode="External"/><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hyperlink" Target="https://gpt.h2o.ai/"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rtlCol="1">
            <a:normAutofit/>
          </a:bodyPr>
          <a:lstStyle/>
          <a:p>
            <a:pPr rtl="1"/>
            <a:r>
              <a:rPr lang="he-IL" sz="4800" dirty="0"/>
              <a:t>שימושי בינה מלאכותית</a:t>
            </a:r>
            <a:endParaRPr lang="he-IL" sz="4800" dirty="0">
              <a:latin typeface="Tahoma" panose="020B0604030504040204" pitchFamily="34" charset="0"/>
              <a:ea typeface="Tahoma" panose="020B0604030504040204" pitchFamily="34" charset="0"/>
              <a:cs typeface="Tahoma" panose="020B0604030504040204" pitchFamily="34" charset="0"/>
            </a:endParaRPr>
          </a:p>
        </p:txBody>
      </p:sp>
      <p:sp>
        <p:nvSpPr>
          <p:cNvPr id="3" name="כותרת משנה 2"/>
          <p:cNvSpPr>
            <a:spLocks noGrp="1"/>
          </p:cNvSpPr>
          <p:nvPr>
            <p:ph type="subTitle" idx="1"/>
          </p:nvPr>
        </p:nvSpPr>
        <p:spPr/>
        <p:txBody>
          <a:bodyPr rtlCol="1"/>
          <a:lstStyle/>
          <a:p>
            <a:pPr rtl="1"/>
            <a:r>
              <a:rPr lang="he-IL" dirty="0">
                <a:latin typeface="Tahoma" panose="020B0604030504040204" pitchFamily="34" charset="0"/>
                <a:ea typeface="Tahoma" panose="020B0604030504040204" pitchFamily="34" charset="0"/>
                <a:cs typeface="Tahoma" panose="020B0604030504040204" pitchFamily="34" charset="0"/>
              </a:rPr>
              <a:t>אייל שוורצמן</a:t>
            </a:r>
          </a:p>
        </p:txBody>
      </p:sp>
    </p:spTree>
    <p:extLst>
      <p:ext uri="{BB962C8B-B14F-4D97-AF65-F5344CB8AC3E}">
        <p14:creationId xmlns:p14="http://schemas.microsoft.com/office/powerpoint/2010/main" val="76967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כותרת 12"/>
          <p:cNvSpPr>
            <a:spLocks noGrp="1"/>
          </p:cNvSpPr>
          <p:nvPr>
            <p:ph type="title"/>
          </p:nvPr>
        </p:nvSpPr>
        <p:spPr/>
        <p:txBody>
          <a:bodyPr rtlCol="1"/>
          <a:lstStyle/>
          <a:p>
            <a:pPr rtl="1"/>
            <a:r>
              <a:rPr lang="he-IL" dirty="0">
                <a:latin typeface="Tahoma" panose="020B0604030504040204" pitchFamily="34" charset="0"/>
                <a:ea typeface="Tahoma" panose="020B0604030504040204" pitchFamily="34" charset="0"/>
                <a:cs typeface="Tahoma" panose="020B0604030504040204" pitchFamily="34" charset="0"/>
              </a:rPr>
              <a:t>מי הם בעלי החיים הכי נפוצים בעולם ?</a:t>
            </a:r>
          </a:p>
        </p:txBody>
      </p:sp>
      <p:graphicFrame>
        <p:nvGraphicFramePr>
          <p:cNvPr id="4" name="תרשים 3"/>
          <p:cNvGraphicFramePr/>
          <p:nvPr>
            <p:extLst>
              <p:ext uri="{D42A27DB-BD31-4B8C-83A1-F6EECF244321}">
                <p14:modId xmlns:p14="http://schemas.microsoft.com/office/powerpoint/2010/main" val="1093915081"/>
              </p:ext>
            </p:extLst>
          </p:nvPr>
        </p:nvGraphicFramePr>
        <p:xfrm>
          <a:off x="2032000" y="728630"/>
          <a:ext cx="8402918" cy="5629139"/>
        </p:xfrm>
        <a:graphic>
          <a:graphicData uri="http://schemas.openxmlformats.org/drawingml/2006/chart">
            <c:chart xmlns:c="http://schemas.openxmlformats.org/drawingml/2006/chart" xmlns:r="http://schemas.openxmlformats.org/officeDocument/2006/relationships" r:id="rId3"/>
          </a:graphicData>
        </a:graphic>
      </p:graphicFrame>
      <p:pic>
        <p:nvPicPr>
          <p:cNvPr id="5" name="תמונה 4" descr="&lt;strong&gt;Cow&lt;/strong&gt; | Free Stock Photo | Illustration of a cartoon &lt;strong&gt;cow&lt;/strong&gt; | # 106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9800" y="2455435"/>
            <a:ext cx="560776" cy="635703"/>
          </a:xfrm>
          <a:prstGeom prst="rect">
            <a:avLst/>
          </a:prstGeom>
        </p:spPr>
      </p:pic>
      <p:pic>
        <p:nvPicPr>
          <p:cNvPr id="8" name="תמונה 7" descr="Description &lt;strong&gt;Cat&lt;/strong&gt; illustration.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3851" y="3173838"/>
            <a:ext cx="961053" cy="801103"/>
          </a:xfrm>
          <a:prstGeom prst="rect">
            <a:avLst/>
          </a:prstGeom>
        </p:spPr>
      </p:pic>
      <p:pic>
        <p:nvPicPr>
          <p:cNvPr id="2" name="תמונה 1" descr="&lt;strong&gt;Dog&lt;/strong&gt; Cartoon Free Stock Photo - Public Domain Picture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1919" y="3974941"/>
            <a:ext cx="624916" cy="624916"/>
          </a:xfrm>
          <a:prstGeom prst="rect">
            <a:avLst/>
          </a:prstGeom>
        </p:spPr>
      </p:pic>
      <p:pic>
        <p:nvPicPr>
          <p:cNvPr id="3" name="תמונה 2" descr="Rationally Speaking: RS encore: One more non-difference between humans ..."/>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63952" y="4630370"/>
            <a:ext cx="568048" cy="710405"/>
          </a:xfrm>
          <a:prstGeom prst="rect">
            <a:avLst/>
          </a:prstGeom>
        </p:spPr>
      </p:pic>
      <p:pic>
        <p:nvPicPr>
          <p:cNvPr id="6" name="תמונה 5" descr="File:Rooster cartoon 04.svg - Wikipedia"/>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94236" y="1694485"/>
            <a:ext cx="626340" cy="706086"/>
          </a:xfrm>
          <a:prstGeom prst="rect">
            <a:avLst/>
          </a:prstGeom>
        </p:spPr>
      </p:pic>
    </p:spTree>
    <p:extLst>
      <p:ext uri="{BB962C8B-B14F-4D97-AF65-F5344CB8AC3E}">
        <p14:creationId xmlns:p14="http://schemas.microsoft.com/office/powerpoint/2010/main" val="308107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580">
                                          <p:stCondLst>
                                            <p:cond delay="0"/>
                                          </p:stCondLst>
                                        </p:cTn>
                                        <p:tgtEl>
                                          <p:spTgt spid="4">
                                            <p:graphicEl>
                                              <a:chart seriesIdx="-3" categoryIdx="-3" bldStep="gridLegend"/>
                                            </p:graphicEl>
                                          </p:spTgt>
                                        </p:tgtEl>
                                      </p:cBhvr>
                                    </p:animEffect>
                                    <p:anim calcmode="lin" valueType="num">
                                      <p:cBhvr>
                                        <p:cTn id="8" dur="1822" tmFilter="0,0; 0.14,0.36; 0.43,0.73; 0.71,0.91; 1.0,1.0">
                                          <p:stCondLst>
                                            <p:cond delay="0"/>
                                          </p:stCondLst>
                                        </p:cTn>
                                        <p:tgtEl>
                                          <p:spTgt spid="4">
                                            <p:graphicEl>
                                              <a:chart seriesIdx="-3" categoryIdx="-3" bldStep="gridLegend"/>
                                            </p:graphic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graphicEl>
                                              <a:chart seriesIdx="-3" categoryIdx="-3" bldStep="gridLegend"/>
                                            </p:graphic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graphicEl>
                                              <a:chart seriesIdx="-3" categoryIdx="-3" bldStep="gridLegend"/>
                                            </p:graphic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graphicEl>
                                              <a:chart seriesIdx="-3" categoryIdx="-3" bldStep="gridLegend"/>
                                            </p:graphic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graphicEl>
                                              <a:chart seriesIdx="-3" categoryIdx="-3" bldStep="gridLegend"/>
                                            </p:graphic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graphicEl>
                                              <a:chart seriesIdx="-3" categoryIdx="-3" bldStep="gridLegend"/>
                                            </p:graphicEl>
                                          </p:spTgt>
                                        </p:tgtEl>
                                      </p:cBhvr>
                                      <p:to x="100000" y="60000"/>
                                    </p:animScale>
                                    <p:animScale>
                                      <p:cBhvr>
                                        <p:cTn id="14" dur="166" decel="50000">
                                          <p:stCondLst>
                                            <p:cond delay="676"/>
                                          </p:stCondLst>
                                        </p:cTn>
                                        <p:tgtEl>
                                          <p:spTgt spid="4">
                                            <p:graphicEl>
                                              <a:chart seriesIdx="-3" categoryIdx="-3" bldStep="gridLegend"/>
                                            </p:graphicEl>
                                          </p:spTgt>
                                        </p:tgtEl>
                                      </p:cBhvr>
                                      <p:to x="100000" y="100000"/>
                                    </p:animScale>
                                    <p:animScale>
                                      <p:cBhvr>
                                        <p:cTn id="15" dur="26">
                                          <p:stCondLst>
                                            <p:cond delay="1312"/>
                                          </p:stCondLst>
                                        </p:cTn>
                                        <p:tgtEl>
                                          <p:spTgt spid="4">
                                            <p:graphicEl>
                                              <a:chart seriesIdx="-3" categoryIdx="-3" bldStep="gridLegend"/>
                                            </p:graphicEl>
                                          </p:spTgt>
                                        </p:tgtEl>
                                      </p:cBhvr>
                                      <p:to x="100000" y="80000"/>
                                    </p:animScale>
                                    <p:animScale>
                                      <p:cBhvr>
                                        <p:cTn id="16" dur="166" decel="50000">
                                          <p:stCondLst>
                                            <p:cond delay="1338"/>
                                          </p:stCondLst>
                                        </p:cTn>
                                        <p:tgtEl>
                                          <p:spTgt spid="4">
                                            <p:graphicEl>
                                              <a:chart seriesIdx="-3" categoryIdx="-3" bldStep="gridLegend"/>
                                            </p:graphicEl>
                                          </p:spTgt>
                                        </p:tgtEl>
                                      </p:cBhvr>
                                      <p:to x="100000" y="100000"/>
                                    </p:animScale>
                                    <p:animScale>
                                      <p:cBhvr>
                                        <p:cTn id="17" dur="26">
                                          <p:stCondLst>
                                            <p:cond delay="1642"/>
                                          </p:stCondLst>
                                        </p:cTn>
                                        <p:tgtEl>
                                          <p:spTgt spid="4">
                                            <p:graphicEl>
                                              <a:chart seriesIdx="-3" categoryIdx="-3" bldStep="gridLegend"/>
                                            </p:graphicEl>
                                          </p:spTgt>
                                        </p:tgtEl>
                                      </p:cBhvr>
                                      <p:to x="100000" y="90000"/>
                                    </p:animScale>
                                    <p:animScale>
                                      <p:cBhvr>
                                        <p:cTn id="18" dur="166" decel="50000">
                                          <p:stCondLst>
                                            <p:cond delay="1668"/>
                                          </p:stCondLst>
                                        </p:cTn>
                                        <p:tgtEl>
                                          <p:spTgt spid="4">
                                            <p:graphicEl>
                                              <a:chart seriesIdx="-3" categoryIdx="-3" bldStep="gridLegend"/>
                                            </p:graphicEl>
                                          </p:spTgt>
                                        </p:tgtEl>
                                      </p:cBhvr>
                                      <p:to x="100000" y="100000"/>
                                    </p:animScale>
                                    <p:animScale>
                                      <p:cBhvr>
                                        <p:cTn id="19" dur="26">
                                          <p:stCondLst>
                                            <p:cond delay="1808"/>
                                          </p:stCondLst>
                                        </p:cTn>
                                        <p:tgtEl>
                                          <p:spTgt spid="4">
                                            <p:graphicEl>
                                              <a:chart seriesIdx="-3" categoryIdx="-3" bldStep="gridLegend"/>
                                            </p:graphicEl>
                                          </p:spTgt>
                                        </p:tgtEl>
                                      </p:cBhvr>
                                      <p:to x="100000" y="95000"/>
                                    </p:animScale>
                                    <p:animScale>
                                      <p:cBhvr>
                                        <p:cTn id="20" dur="166" decel="50000">
                                          <p:stCondLst>
                                            <p:cond delay="1834"/>
                                          </p:stCondLst>
                                        </p:cTn>
                                        <p:tgtEl>
                                          <p:spTgt spid="4">
                                            <p:graphicEl>
                                              <a:chart seriesIdx="-3" categoryIdx="-3" bldStep="gridLegend"/>
                                            </p:graphic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graphicEl>
                                              <a:chart seriesIdx="0" categoryIdx="0" bldStep="ptInCategory"/>
                                            </p:graphicEl>
                                          </p:spTgt>
                                        </p:tgtEl>
                                        <p:attrNameLst>
                                          <p:attrName>style.visibility</p:attrName>
                                        </p:attrNameLst>
                                      </p:cBhvr>
                                      <p:to>
                                        <p:strVal val="visible"/>
                                      </p:to>
                                    </p:set>
                                    <p:animEffect transition="in" filter="wipe(down)">
                                      <p:cBhvr>
                                        <p:cTn id="25" dur="580">
                                          <p:stCondLst>
                                            <p:cond delay="0"/>
                                          </p:stCondLst>
                                        </p:cTn>
                                        <p:tgtEl>
                                          <p:spTgt spid="4">
                                            <p:graphicEl>
                                              <a:chart seriesIdx="0" categoryIdx="0" bldStep="ptInCategory"/>
                                            </p:graphicEl>
                                          </p:spTgt>
                                        </p:tgtEl>
                                      </p:cBhvr>
                                    </p:animEffect>
                                    <p:anim calcmode="lin" valueType="num">
                                      <p:cBhvr>
                                        <p:cTn id="26" dur="1822" tmFilter="0,0; 0.14,0.36; 0.43,0.73; 0.71,0.91; 1.0,1.0">
                                          <p:stCondLst>
                                            <p:cond delay="0"/>
                                          </p:stCondLst>
                                        </p:cTn>
                                        <p:tgtEl>
                                          <p:spTgt spid="4">
                                            <p:graphicEl>
                                              <a:chart seriesIdx="0" categoryIdx="0" bldStep="ptInCategory"/>
                                            </p:graphic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graphicEl>
                                              <a:chart seriesIdx="0" categoryIdx="0" bldStep="ptInCategory"/>
                                            </p:graphic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graphicEl>
                                              <a:chart seriesIdx="0" categoryIdx="0" bldStep="ptInCategory"/>
                                            </p:graphic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graphicEl>
                                              <a:chart seriesIdx="0" categoryIdx="0" bldStep="ptInCategory"/>
                                            </p:graphic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graphicEl>
                                              <a:chart seriesIdx="0" categoryIdx="0" bldStep="ptInCategory"/>
                                            </p:graphic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graphicEl>
                                              <a:chart seriesIdx="0" categoryIdx="0" bldStep="ptInCategory"/>
                                            </p:graphicEl>
                                          </p:spTgt>
                                        </p:tgtEl>
                                      </p:cBhvr>
                                      <p:to x="100000" y="60000"/>
                                    </p:animScale>
                                    <p:animScale>
                                      <p:cBhvr>
                                        <p:cTn id="32" dur="166" decel="50000">
                                          <p:stCondLst>
                                            <p:cond delay="676"/>
                                          </p:stCondLst>
                                        </p:cTn>
                                        <p:tgtEl>
                                          <p:spTgt spid="4">
                                            <p:graphicEl>
                                              <a:chart seriesIdx="0" categoryIdx="0" bldStep="ptInCategory"/>
                                            </p:graphicEl>
                                          </p:spTgt>
                                        </p:tgtEl>
                                      </p:cBhvr>
                                      <p:to x="100000" y="100000"/>
                                    </p:animScale>
                                    <p:animScale>
                                      <p:cBhvr>
                                        <p:cTn id="33" dur="26">
                                          <p:stCondLst>
                                            <p:cond delay="1312"/>
                                          </p:stCondLst>
                                        </p:cTn>
                                        <p:tgtEl>
                                          <p:spTgt spid="4">
                                            <p:graphicEl>
                                              <a:chart seriesIdx="0" categoryIdx="0" bldStep="ptInCategory"/>
                                            </p:graphicEl>
                                          </p:spTgt>
                                        </p:tgtEl>
                                      </p:cBhvr>
                                      <p:to x="100000" y="80000"/>
                                    </p:animScale>
                                    <p:animScale>
                                      <p:cBhvr>
                                        <p:cTn id="34" dur="166" decel="50000">
                                          <p:stCondLst>
                                            <p:cond delay="1338"/>
                                          </p:stCondLst>
                                        </p:cTn>
                                        <p:tgtEl>
                                          <p:spTgt spid="4">
                                            <p:graphicEl>
                                              <a:chart seriesIdx="0" categoryIdx="0" bldStep="ptInCategory"/>
                                            </p:graphicEl>
                                          </p:spTgt>
                                        </p:tgtEl>
                                      </p:cBhvr>
                                      <p:to x="100000" y="100000"/>
                                    </p:animScale>
                                    <p:animScale>
                                      <p:cBhvr>
                                        <p:cTn id="35" dur="26">
                                          <p:stCondLst>
                                            <p:cond delay="1642"/>
                                          </p:stCondLst>
                                        </p:cTn>
                                        <p:tgtEl>
                                          <p:spTgt spid="4">
                                            <p:graphicEl>
                                              <a:chart seriesIdx="0" categoryIdx="0" bldStep="ptInCategory"/>
                                            </p:graphicEl>
                                          </p:spTgt>
                                        </p:tgtEl>
                                      </p:cBhvr>
                                      <p:to x="100000" y="90000"/>
                                    </p:animScale>
                                    <p:animScale>
                                      <p:cBhvr>
                                        <p:cTn id="36" dur="166" decel="50000">
                                          <p:stCondLst>
                                            <p:cond delay="1668"/>
                                          </p:stCondLst>
                                        </p:cTn>
                                        <p:tgtEl>
                                          <p:spTgt spid="4">
                                            <p:graphicEl>
                                              <a:chart seriesIdx="0" categoryIdx="0" bldStep="ptInCategory"/>
                                            </p:graphicEl>
                                          </p:spTgt>
                                        </p:tgtEl>
                                      </p:cBhvr>
                                      <p:to x="100000" y="100000"/>
                                    </p:animScale>
                                    <p:animScale>
                                      <p:cBhvr>
                                        <p:cTn id="37" dur="26">
                                          <p:stCondLst>
                                            <p:cond delay="1808"/>
                                          </p:stCondLst>
                                        </p:cTn>
                                        <p:tgtEl>
                                          <p:spTgt spid="4">
                                            <p:graphicEl>
                                              <a:chart seriesIdx="0" categoryIdx="0" bldStep="ptInCategory"/>
                                            </p:graphicEl>
                                          </p:spTgt>
                                        </p:tgtEl>
                                      </p:cBhvr>
                                      <p:to x="100000" y="95000"/>
                                    </p:animScale>
                                    <p:animScale>
                                      <p:cBhvr>
                                        <p:cTn id="38" dur="166" decel="50000">
                                          <p:stCondLst>
                                            <p:cond delay="1834"/>
                                          </p:stCondLst>
                                        </p:cTn>
                                        <p:tgtEl>
                                          <p:spTgt spid="4">
                                            <p:graphicEl>
                                              <a:chart seriesIdx="0" categoryIdx="0" bldStep="ptInCategory"/>
                                            </p:graphicEl>
                                          </p:spTgt>
                                        </p:tgtEl>
                                      </p:cBhvr>
                                      <p:to x="100000" y="100000"/>
                                    </p:animScale>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grpId="0" nodeType="clickEffect">
                                  <p:stCondLst>
                                    <p:cond delay="0"/>
                                  </p:stCondLst>
                                  <p:childTnLst>
                                    <p:set>
                                      <p:cBhvr>
                                        <p:cTn id="44" dur="1" fill="hold">
                                          <p:stCondLst>
                                            <p:cond delay="0"/>
                                          </p:stCondLst>
                                        </p:cTn>
                                        <p:tgtEl>
                                          <p:spTgt spid="4">
                                            <p:graphicEl>
                                              <a:chart seriesIdx="1" categoryIdx="0" bldStep="ptInCategory"/>
                                            </p:graphicEl>
                                          </p:spTgt>
                                        </p:tgtEl>
                                        <p:attrNameLst>
                                          <p:attrName>style.visibility</p:attrName>
                                        </p:attrNameLst>
                                      </p:cBhvr>
                                      <p:to>
                                        <p:strVal val="visible"/>
                                      </p:to>
                                    </p:set>
                                    <p:animEffect transition="in" filter="wipe(down)">
                                      <p:cBhvr>
                                        <p:cTn id="45" dur="580">
                                          <p:stCondLst>
                                            <p:cond delay="0"/>
                                          </p:stCondLst>
                                        </p:cTn>
                                        <p:tgtEl>
                                          <p:spTgt spid="4">
                                            <p:graphicEl>
                                              <a:chart seriesIdx="1" categoryIdx="0" bldStep="ptInCategory"/>
                                            </p:graphicEl>
                                          </p:spTgt>
                                        </p:tgtEl>
                                      </p:cBhvr>
                                    </p:animEffect>
                                    <p:anim calcmode="lin" valueType="num">
                                      <p:cBhvr>
                                        <p:cTn id="46" dur="1822" tmFilter="0,0; 0.14,0.36; 0.43,0.73; 0.71,0.91; 1.0,1.0">
                                          <p:stCondLst>
                                            <p:cond delay="0"/>
                                          </p:stCondLst>
                                        </p:cTn>
                                        <p:tgtEl>
                                          <p:spTgt spid="4">
                                            <p:graphicEl>
                                              <a:chart seriesIdx="1" categoryIdx="0" bldStep="ptInCategory"/>
                                            </p:graphicEl>
                                          </p:spTgt>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4">
                                            <p:graphicEl>
                                              <a:chart seriesIdx="1" categoryIdx="0" bldStep="ptInCategory"/>
                                            </p:graphicEl>
                                          </p:spTgt>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4">
                                            <p:graphicEl>
                                              <a:chart seriesIdx="1" categoryIdx="0" bldStep="ptInCategory"/>
                                            </p:graphicEl>
                                          </p:spTgt>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4">
                                            <p:graphicEl>
                                              <a:chart seriesIdx="1" categoryIdx="0" bldStep="ptInCategory"/>
                                            </p:graphicEl>
                                          </p:spTgt>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4">
                                            <p:graphicEl>
                                              <a:chart seriesIdx="1" categoryIdx="0" bldStep="ptInCategory"/>
                                            </p:graphicEl>
                                          </p:spTgt>
                                        </p:tgtEl>
                                        <p:attrNameLst>
                                          <p:attrName>ppt_y</p:attrName>
                                        </p:attrNameLst>
                                      </p:cBhvr>
                                      <p:tavLst>
                                        <p:tav tm="0" fmla="#ppt_y-sin(pi*$)/81">
                                          <p:val>
                                            <p:fltVal val="0"/>
                                          </p:val>
                                        </p:tav>
                                        <p:tav tm="100000">
                                          <p:val>
                                            <p:fltVal val="1"/>
                                          </p:val>
                                        </p:tav>
                                      </p:tavLst>
                                    </p:anim>
                                    <p:animScale>
                                      <p:cBhvr>
                                        <p:cTn id="51" dur="26">
                                          <p:stCondLst>
                                            <p:cond delay="650"/>
                                          </p:stCondLst>
                                        </p:cTn>
                                        <p:tgtEl>
                                          <p:spTgt spid="4">
                                            <p:graphicEl>
                                              <a:chart seriesIdx="1" categoryIdx="0" bldStep="ptInCategory"/>
                                            </p:graphicEl>
                                          </p:spTgt>
                                        </p:tgtEl>
                                      </p:cBhvr>
                                      <p:to x="100000" y="60000"/>
                                    </p:animScale>
                                    <p:animScale>
                                      <p:cBhvr>
                                        <p:cTn id="52" dur="166" decel="50000">
                                          <p:stCondLst>
                                            <p:cond delay="676"/>
                                          </p:stCondLst>
                                        </p:cTn>
                                        <p:tgtEl>
                                          <p:spTgt spid="4">
                                            <p:graphicEl>
                                              <a:chart seriesIdx="1" categoryIdx="0" bldStep="ptInCategory"/>
                                            </p:graphicEl>
                                          </p:spTgt>
                                        </p:tgtEl>
                                      </p:cBhvr>
                                      <p:to x="100000" y="100000"/>
                                    </p:animScale>
                                    <p:animScale>
                                      <p:cBhvr>
                                        <p:cTn id="53" dur="26">
                                          <p:stCondLst>
                                            <p:cond delay="1312"/>
                                          </p:stCondLst>
                                        </p:cTn>
                                        <p:tgtEl>
                                          <p:spTgt spid="4">
                                            <p:graphicEl>
                                              <a:chart seriesIdx="1" categoryIdx="0" bldStep="ptInCategory"/>
                                            </p:graphicEl>
                                          </p:spTgt>
                                        </p:tgtEl>
                                      </p:cBhvr>
                                      <p:to x="100000" y="80000"/>
                                    </p:animScale>
                                    <p:animScale>
                                      <p:cBhvr>
                                        <p:cTn id="54" dur="166" decel="50000">
                                          <p:stCondLst>
                                            <p:cond delay="1338"/>
                                          </p:stCondLst>
                                        </p:cTn>
                                        <p:tgtEl>
                                          <p:spTgt spid="4">
                                            <p:graphicEl>
                                              <a:chart seriesIdx="1" categoryIdx="0" bldStep="ptInCategory"/>
                                            </p:graphicEl>
                                          </p:spTgt>
                                        </p:tgtEl>
                                      </p:cBhvr>
                                      <p:to x="100000" y="100000"/>
                                    </p:animScale>
                                    <p:animScale>
                                      <p:cBhvr>
                                        <p:cTn id="55" dur="26">
                                          <p:stCondLst>
                                            <p:cond delay="1642"/>
                                          </p:stCondLst>
                                        </p:cTn>
                                        <p:tgtEl>
                                          <p:spTgt spid="4">
                                            <p:graphicEl>
                                              <a:chart seriesIdx="1" categoryIdx="0" bldStep="ptInCategory"/>
                                            </p:graphicEl>
                                          </p:spTgt>
                                        </p:tgtEl>
                                      </p:cBhvr>
                                      <p:to x="100000" y="90000"/>
                                    </p:animScale>
                                    <p:animScale>
                                      <p:cBhvr>
                                        <p:cTn id="56" dur="166" decel="50000">
                                          <p:stCondLst>
                                            <p:cond delay="1668"/>
                                          </p:stCondLst>
                                        </p:cTn>
                                        <p:tgtEl>
                                          <p:spTgt spid="4">
                                            <p:graphicEl>
                                              <a:chart seriesIdx="1" categoryIdx="0" bldStep="ptInCategory"/>
                                            </p:graphicEl>
                                          </p:spTgt>
                                        </p:tgtEl>
                                      </p:cBhvr>
                                      <p:to x="100000" y="100000"/>
                                    </p:animScale>
                                    <p:animScale>
                                      <p:cBhvr>
                                        <p:cTn id="57" dur="26">
                                          <p:stCondLst>
                                            <p:cond delay="1808"/>
                                          </p:stCondLst>
                                        </p:cTn>
                                        <p:tgtEl>
                                          <p:spTgt spid="4">
                                            <p:graphicEl>
                                              <a:chart seriesIdx="1" categoryIdx="0" bldStep="ptInCategory"/>
                                            </p:graphicEl>
                                          </p:spTgt>
                                        </p:tgtEl>
                                      </p:cBhvr>
                                      <p:to x="100000" y="95000"/>
                                    </p:animScale>
                                    <p:animScale>
                                      <p:cBhvr>
                                        <p:cTn id="58" dur="166" decel="50000">
                                          <p:stCondLst>
                                            <p:cond delay="1834"/>
                                          </p:stCondLst>
                                        </p:cTn>
                                        <p:tgtEl>
                                          <p:spTgt spid="4">
                                            <p:graphicEl>
                                              <a:chart seriesIdx="1" categoryIdx="0" bldStep="ptInCategory"/>
                                            </p:graphicEl>
                                          </p:spTgt>
                                        </p:tgtEl>
                                      </p:cBhvr>
                                      <p:to x="100000" y="100000"/>
                                    </p:animScale>
                                  </p:childTnLst>
                                </p:cTn>
                              </p:par>
                              <p:par>
                                <p:cTn id="59" presetID="1" presetClass="entr" presetSubtype="0" fill="hold" nodeType="withEffect">
                                  <p:stCondLst>
                                    <p:cond delay="0"/>
                                  </p:stCondLst>
                                  <p:childTnLst>
                                    <p:set>
                                      <p:cBhvr>
                                        <p:cTn id="60" dur="1" fill="hold">
                                          <p:stCondLst>
                                            <p:cond delay="0"/>
                                          </p:stCondLst>
                                        </p:cTn>
                                        <p:tgtEl>
                                          <p:spTgt spid="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6" presetClass="entr" presetSubtype="0" fill="hold" grpId="0" nodeType="clickEffect">
                                  <p:stCondLst>
                                    <p:cond delay="0"/>
                                  </p:stCondLst>
                                  <p:childTnLst>
                                    <p:set>
                                      <p:cBhvr>
                                        <p:cTn id="64" dur="1" fill="hold">
                                          <p:stCondLst>
                                            <p:cond delay="0"/>
                                          </p:stCondLst>
                                        </p:cTn>
                                        <p:tgtEl>
                                          <p:spTgt spid="4">
                                            <p:graphicEl>
                                              <a:chart seriesIdx="2" categoryIdx="0" bldStep="ptInCategory"/>
                                            </p:graphicEl>
                                          </p:spTgt>
                                        </p:tgtEl>
                                        <p:attrNameLst>
                                          <p:attrName>style.visibility</p:attrName>
                                        </p:attrNameLst>
                                      </p:cBhvr>
                                      <p:to>
                                        <p:strVal val="visible"/>
                                      </p:to>
                                    </p:set>
                                    <p:animEffect transition="in" filter="wipe(down)">
                                      <p:cBhvr>
                                        <p:cTn id="65" dur="580">
                                          <p:stCondLst>
                                            <p:cond delay="0"/>
                                          </p:stCondLst>
                                        </p:cTn>
                                        <p:tgtEl>
                                          <p:spTgt spid="4">
                                            <p:graphicEl>
                                              <a:chart seriesIdx="2" categoryIdx="0" bldStep="ptInCategory"/>
                                            </p:graphicEl>
                                          </p:spTgt>
                                        </p:tgtEl>
                                      </p:cBhvr>
                                    </p:animEffect>
                                    <p:anim calcmode="lin" valueType="num">
                                      <p:cBhvr>
                                        <p:cTn id="66" dur="1822" tmFilter="0,0; 0.14,0.36; 0.43,0.73; 0.71,0.91; 1.0,1.0">
                                          <p:stCondLst>
                                            <p:cond delay="0"/>
                                          </p:stCondLst>
                                        </p:cTn>
                                        <p:tgtEl>
                                          <p:spTgt spid="4">
                                            <p:graphicEl>
                                              <a:chart seriesIdx="2" categoryIdx="0" bldStep="ptInCategory"/>
                                            </p:graphicEl>
                                          </p:spTgt>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4">
                                            <p:graphicEl>
                                              <a:chart seriesIdx="2" categoryIdx="0" bldStep="ptInCategory"/>
                                            </p:graphicEl>
                                          </p:spTgt>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4">
                                            <p:graphicEl>
                                              <a:chart seriesIdx="2" categoryIdx="0" bldStep="ptInCategory"/>
                                            </p:graphicEl>
                                          </p:spTgt>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4">
                                            <p:graphicEl>
                                              <a:chart seriesIdx="2" categoryIdx="0" bldStep="ptInCategory"/>
                                            </p:graphicEl>
                                          </p:spTgt>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4">
                                            <p:graphicEl>
                                              <a:chart seriesIdx="2" categoryIdx="0" bldStep="ptInCategory"/>
                                            </p:graphicEl>
                                          </p:spTgt>
                                        </p:tgtEl>
                                        <p:attrNameLst>
                                          <p:attrName>ppt_y</p:attrName>
                                        </p:attrNameLst>
                                      </p:cBhvr>
                                      <p:tavLst>
                                        <p:tav tm="0" fmla="#ppt_y-sin(pi*$)/81">
                                          <p:val>
                                            <p:fltVal val="0"/>
                                          </p:val>
                                        </p:tav>
                                        <p:tav tm="100000">
                                          <p:val>
                                            <p:fltVal val="1"/>
                                          </p:val>
                                        </p:tav>
                                      </p:tavLst>
                                    </p:anim>
                                    <p:animScale>
                                      <p:cBhvr>
                                        <p:cTn id="71" dur="26">
                                          <p:stCondLst>
                                            <p:cond delay="650"/>
                                          </p:stCondLst>
                                        </p:cTn>
                                        <p:tgtEl>
                                          <p:spTgt spid="4">
                                            <p:graphicEl>
                                              <a:chart seriesIdx="2" categoryIdx="0" bldStep="ptInCategory"/>
                                            </p:graphicEl>
                                          </p:spTgt>
                                        </p:tgtEl>
                                      </p:cBhvr>
                                      <p:to x="100000" y="60000"/>
                                    </p:animScale>
                                    <p:animScale>
                                      <p:cBhvr>
                                        <p:cTn id="72" dur="166" decel="50000">
                                          <p:stCondLst>
                                            <p:cond delay="676"/>
                                          </p:stCondLst>
                                        </p:cTn>
                                        <p:tgtEl>
                                          <p:spTgt spid="4">
                                            <p:graphicEl>
                                              <a:chart seriesIdx="2" categoryIdx="0" bldStep="ptInCategory"/>
                                            </p:graphicEl>
                                          </p:spTgt>
                                        </p:tgtEl>
                                      </p:cBhvr>
                                      <p:to x="100000" y="100000"/>
                                    </p:animScale>
                                    <p:animScale>
                                      <p:cBhvr>
                                        <p:cTn id="73" dur="26">
                                          <p:stCondLst>
                                            <p:cond delay="1312"/>
                                          </p:stCondLst>
                                        </p:cTn>
                                        <p:tgtEl>
                                          <p:spTgt spid="4">
                                            <p:graphicEl>
                                              <a:chart seriesIdx="2" categoryIdx="0" bldStep="ptInCategory"/>
                                            </p:graphicEl>
                                          </p:spTgt>
                                        </p:tgtEl>
                                      </p:cBhvr>
                                      <p:to x="100000" y="80000"/>
                                    </p:animScale>
                                    <p:animScale>
                                      <p:cBhvr>
                                        <p:cTn id="74" dur="166" decel="50000">
                                          <p:stCondLst>
                                            <p:cond delay="1338"/>
                                          </p:stCondLst>
                                        </p:cTn>
                                        <p:tgtEl>
                                          <p:spTgt spid="4">
                                            <p:graphicEl>
                                              <a:chart seriesIdx="2" categoryIdx="0" bldStep="ptInCategory"/>
                                            </p:graphicEl>
                                          </p:spTgt>
                                        </p:tgtEl>
                                      </p:cBhvr>
                                      <p:to x="100000" y="100000"/>
                                    </p:animScale>
                                    <p:animScale>
                                      <p:cBhvr>
                                        <p:cTn id="75" dur="26">
                                          <p:stCondLst>
                                            <p:cond delay="1642"/>
                                          </p:stCondLst>
                                        </p:cTn>
                                        <p:tgtEl>
                                          <p:spTgt spid="4">
                                            <p:graphicEl>
                                              <a:chart seriesIdx="2" categoryIdx="0" bldStep="ptInCategory"/>
                                            </p:graphicEl>
                                          </p:spTgt>
                                        </p:tgtEl>
                                      </p:cBhvr>
                                      <p:to x="100000" y="90000"/>
                                    </p:animScale>
                                    <p:animScale>
                                      <p:cBhvr>
                                        <p:cTn id="76" dur="166" decel="50000">
                                          <p:stCondLst>
                                            <p:cond delay="1668"/>
                                          </p:stCondLst>
                                        </p:cTn>
                                        <p:tgtEl>
                                          <p:spTgt spid="4">
                                            <p:graphicEl>
                                              <a:chart seriesIdx="2" categoryIdx="0" bldStep="ptInCategory"/>
                                            </p:graphicEl>
                                          </p:spTgt>
                                        </p:tgtEl>
                                      </p:cBhvr>
                                      <p:to x="100000" y="100000"/>
                                    </p:animScale>
                                    <p:animScale>
                                      <p:cBhvr>
                                        <p:cTn id="77" dur="26">
                                          <p:stCondLst>
                                            <p:cond delay="1808"/>
                                          </p:stCondLst>
                                        </p:cTn>
                                        <p:tgtEl>
                                          <p:spTgt spid="4">
                                            <p:graphicEl>
                                              <a:chart seriesIdx="2" categoryIdx="0" bldStep="ptInCategory"/>
                                            </p:graphicEl>
                                          </p:spTgt>
                                        </p:tgtEl>
                                      </p:cBhvr>
                                      <p:to x="100000" y="95000"/>
                                    </p:animScale>
                                    <p:animScale>
                                      <p:cBhvr>
                                        <p:cTn id="78" dur="166" decel="50000">
                                          <p:stCondLst>
                                            <p:cond delay="1834"/>
                                          </p:stCondLst>
                                        </p:cTn>
                                        <p:tgtEl>
                                          <p:spTgt spid="4">
                                            <p:graphicEl>
                                              <a:chart seriesIdx="2" categoryIdx="0" bldStep="ptInCategory"/>
                                            </p:graphicEl>
                                          </p:spTgt>
                                        </p:tgtEl>
                                      </p:cBhvr>
                                      <p:to x="100000" y="100000"/>
                                    </p:animScale>
                                  </p:childTnLst>
                                </p:cTn>
                              </p:par>
                              <p:par>
                                <p:cTn id="79" presetID="1" presetClass="entr" presetSubtype="0" fill="hold" nodeType="withEffect">
                                  <p:stCondLst>
                                    <p:cond delay="0"/>
                                  </p:stCondLst>
                                  <p:childTnLst>
                                    <p:set>
                                      <p:cBhvr>
                                        <p:cTn id="80" dur="1" fill="hold">
                                          <p:stCondLst>
                                            <p:cond delay="0"/>
                                          </p:stCondLst>
                                        </p:cTn>
                                        <p:tgtEl>
                                          <p:spTgt spid="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6" presetClass="entr" presetSubtype="0" fill="hold" grpId="0" nodeType="clickEffect">
                                  <p:stCondLst>
                                    <p:cond delay="0"/>
                                  </p:stCondLst>
                                  <p:childTnLst>
                                    <p:set>
                                      <p:cBhvr>
                                        <p:cTn id="84" dur="1" fill="hold">
                                          <p:stCondLst>
                                            <p:cond delay="0"/>
                                          </p:stCondLst>
                                        </p:cTn>
                                        <p:tgtEl>
                                          <p:spTgt spid="4">
                                            <p:graphicEl>
                                              <a:chart seriesIdx="3" categoryIdx="0" bldStep="ptInCategory"/>
                                            </p:graphicEl>
                                          </p:spTgt>
                                        </p:tgtEl>
                                        <p:attrNameLst>
                                          <p:attrName>style.visibility</p:attrName>
                                        </p:attrNameLst>
                                      </p:cBhvr>
                                      <p:to>
                                        <p:strVal val="visible"/>
                                      </p:to>
                                    </p:set>
                                    <p:animEffect transition="in" filter="wipe(down)">
                                      <p:cBhvr>
                                        <p:cTn id="85" dur="580">
                                          <p:stCondLst>
                                            <p:cond delay="0"/>
                                          </p:stCondLst>
                                        </p:cTn>
                                        <p:tgtEl>
                                          <p:spTgt spid="4">
                                            <p:graphicEl>
                                              <a:chart seriesIdx="3" categoryIdx="0" bldStep="ptInCategory"/>
                                            </p:graphicEl>
                                          </p:spTgt>
                                        </p:tgtEl>
                                      </p:cBhvr>
                                    </p:animEffect>
                                    <p:anim calcmode="lin" valueType="num">
                                      <p:cBhvr>
                                        <p:cTn id="86" dur="1822" tmFilter="0,0; 0.14,0.36; 0.43,0.73; 0.71,0.91; 1.0,1.0">
                                          <p:stCondLst>
                                            <p:cond delay="0"/>
                                          </p:stCondLst>
                                        </p:cTn>
                                        <p:tgtEl>
                                          <p:spTgt spid="4">
                                            <p:graphicEl>
                                              <a:chart seriesIdx="3" categoryIdx="0" bldStep="ptInCategory"/>
                                            </p:graphicEl>
                                          </p:spTgt>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4">
                                            <p:graphicEl>
                                              <a:chart seriesIdx="3" categoryIdx="0" bldStep="ptInCategory"/>
                                            </p:graphicEl>
                                          </p:spTgt>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4">
                                            <p:graphicEl>
                                              <a:chart seriesIdx="3" categoryIdx="0" bldStep="ptInCategory"/>
                                            </p:graphicEl>
                                          </p:spTgt>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4">
                                            <p:graphicEl>
                                              <a:chart seriesIdx="3" categoryIdx="0" bldStep="ptInCategory"/>
                                            </p:graphicEl>
                                          </p:spTgt>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4">
                                            <p:graphicEl>
                                              <a:chart seriesIdx="3" categoryIdx="0" bldStep="ptInCategory"/>
                                            </p:graphicEl>
                                          </p:spTgt>
                                        </p:tgtEl>
                                        <p:attrNameLst>
                                          <p:attrName>ppt_y</p:attrName>
                                        </p:attrNameLst>
                                      </p:cBhvr>
                                      <p:tavLst>
                                        <p:tav tm="0" fmla="#ppt_y-sin(pi*$)/81">
                                          <p:val>
                                            <p:fltVal val="0"/>
                                          </p:val>
                                        </p:tav>
                                        <p:tav tm="100000">
                                          <p:val>
                                            <p:fltVal val="1"/>
                                          </p:val>
                                        </p:tav>
                                      </p:tavLst>
                                    </p:anim>
                                    <p:animScale>
                                      <p:cBhvr>
                                        <p:cTn id="91" dur="26">
                                          <p:stCondLst>
                                            <p:cond delay="650"/>
                                          </p:stCondLst>
                                        </p:cTn>
                                        <p:tgtEl>
                                          <p:spTgt spid="4">
                                            <p:graphicEl>
                                              <a:chart seriesIdx="3" categoryIdx="0" bldStep="ptInCategory"/>
                                            </p:graphicEl>
                                          </p:spTgt>
                                        </p:tgtEl>
                                      </p:cBhvr>
                                      <p:to x="100000" y="60000"/>
                                    </p:animScale>
                                    <p:animScale>
                                      <p:cBhvr>
                                        <p:cTn id="92" dur="166" decel="50000">
                                          <p:stCondLst>
                                            <p:cond delay="676"/>
                                          </p:stCondLst>
                                        </p:cTn>
                                        <p:tgtEl>
                                          <p:spTgt spid="4">
                                            <p:graphicEl>
                                              <a:chart seriesIdx="3" categoryIdx="0" bldStep="ptInCategory"/>
                                            </p:graphicEl>
                                          </p:spTgt>
                                        </p:tgtEl>
                                      </p:cBhvr>
                                      <p:to x="100000" y="100000"/>
                                    </p:animScale>
                                    <p:animScale>
                                      <p:cBhvr>
                                        <p:cTn id="93" dur="26">
                                          <p:stCondLst>
                                            <p:cond delay="1312"/>
                                          </p:stCondLst>
                                        </p:cTn>
                                        <p:tgtEl>
                                          <p:spTgt spid="4">
                                            <p:graphicEl>
                                              <a:chart seriesIdx="3" categoryIdx="0" bldStep="ptInCategory"/>
                                            </p:graphicEl>
                                          </p:spTgt>
                                        </p:tgtEl>
                                      </p:cBhvr>
                                      <p:to x="100000" y="80000"/>
                                    </p:animScale>
                                    <p:animScale>
                                      <p:cBhvr>
                                        <p:cTn id="94" dur="166" decel="50000">
                                          <p:stCondLst>
                                            <p:cond delay="1338"/>
                                          </p:stCondLst>
                                        </p:cTn>
                                        <p:tgtEl>
                                          <p:spTgt spid="4">
                                            <p:graphicEl>
                                              <a:chart seriesIdx="3" categoryIdx="0" bldStep="ptInCategory"/>
                                            </p:graphicEl>
                                          </p:spTgt>
                                        </p:tgtEl>
                                      </p:cBhvr>
                                      <p:to x="100000" y="100000"/>
                                    </p:animScale>
                                    <p:animScale>
                                      <p:cBhvr>
                                        <p:cTn id="95" dur="26">
                                          <p:stCondLst>
                                            <p:cond delay="1642"/>
                                          </p:stCondLst>
                                        </p:cTn>
                                        <p:tgtEl>
                                          <p:spTgt spid="4">
                                            <p:graphicEl>
                                              <a:chart seriesIdx="3" categoryIdx="0" bldStep="ptInCategory"/>
                                            </p:graphicEl>
                                          </p:spTgt>
                                        </p:tgtEl>
                                      </p:cBhvr>
                                      <p:to x="100000" y="90000"/>
                                    </p:animScale>
                                    <p:animScale>
                                      <p:cBhvr>
                                        <p:cTn id="96" dur="166" decel="50000">
                                          <p:stCondLst>
                                            <p:cond delay="1668"/>
                                          </p:stCondLst>
                                        </p:cTn>
                                        <p:tgtEl>
                                          <p:spTgt spid="4">
                                            <p:graphicEl>
                                              <a:chart seriesIdx="3" categoryIdx="0" bldStep="ptInCategory"/>
                                            </p:graphicEl>
                                          </p:spTgt>
                                        </p:tgtEl>
                                      </p:cBhvr>
                                      <p:to x="100000" y="100000"/>
                                    </p:animScale>
                                    <p:animScale>
                                      <p:cBhvr>
                                        <p:cTn id="97" dur="26">
                                          <p:stCondLst>
                                            <p:cond delay="1808"/>
                                          </p:stCondLst>
                                        </p:cTn>
                                        <p:tgtEl>
                                          <p:spTgt spid="4">
                                            <p:graphicEl>
                                              <a:chart seriesIdx="3" categoryIdx="0" bldStep="ptInCategory"/>
                                            </p:graphicEl>
                                          </p:spTgt>
                                        </p:tgtEl>
                                      </p:cBhvr>
                                      <p:to x="100000" y="95000"/>
                                    </p:animScale>
                                    <p:animScale>
                                      <p:cBhvr>
                                        <p:cTn id="98" dur="166" decel="50000">
                                          <p:stCondLst>
                                            <p:cond delay="1834"/>
                                          </p:stCondLst>
                                        </p:cTn>
                                        <p:tgtEl>
                                          <p:spTgt spid="4">
                                            <p:graphicEl>
                                              <a:chart seriesIdx="3" categoryIdx="0" bldStep="ptInCategory"/>
                                            </p:graphicEl>
                                          </p:spTgt>
                                        </p:tgtEl>
                                      </p:cBhvr>
                                      <p:to x="100000" y="100000"/>
                                    </p:animScale>
                                  </p:childTnLst>
                                </p:cTn>
                              </p:par>
                              <p:par>
                                <p:cTn id="99" presetID="1" presetClass="entr" presetSubtype="0"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6" presetClass="entr" presetSubtype="0" fill="hold" grpId="0" nodeType="clickEffect">
                                  <p:stCondLst>
                                    <p:cond delay="0"/>
                                  </p:stCondLst>
                                  <p:childTnLst>
                                    <p:set>
                                      <p:cBhvr>
                                        <p:cTn id="104" dur="1" fill="hold">
                                          <p:stCondLst>
                                            <p:cond delay="0"/>
                                          </p:stCondLst>
                                        </p:cTn>
                                        <p:tgtEl>
                                          <p:spTgt spid="4">
                                            <p:graphicEl>
                                              <a:chart seriesIdx="4" categoryIdx="0" bldStep="ptInCategory"/>
                                            </p:graphicEl>
                                          </p:spTgt>
                                        </p:tgtEl>
                                        <p:attrNameLst>
                                          <p:attrName>style.visibility</p:attrName>
                                        </p:attrNameLst>
                                      </p:cBhvr>
                                      <p:to>
                                        <p:strVal val="visible"/>
                                      </p:to>
                                    </p:set>
                                    <p:animEffect transition="in" filter="wipe(down)">
                                      <p:cBhvr>
                                        <p:cTn id="105" dur="580">
                                          <p:stCondLst>
                                            <p:cond delay="0"/>
                                          </p:stCondLst>
                                        </p:cTn>
                                        <p:tgtEl>
                                          <p:spTgt spid="4">
                                            <p:graphicEl>
                                              <a:chart seriesIdx="4" categoryIdx="0" bldStep="ptInCategory"/>
                                            </p:graphicEl>
                                          </p:spTgt>
                                        </p:tgtEl>
                                      </p:cBhvr>
                                    </p:animEffect>
                                    <p:anim calcmode="lin" valueType="num">
                                      <p:cBhvr>
                                        <p:cTn id="106" dur="1822" tmFilter="0,0; 0.14,0.36; 0.43,0.73; 0.71,0.91; 1.0,1.0">
                                          <p:stCondLst>
                                            <p:cond delay="0"/>
                                          </p:stCondLst>
                                        </p:cTn>
                                        <p:tgtEl>
                                          <p:spTgt spid="4">
                                            <p:graphicEl>
                                              <a:chart seriesIdx="4" categoryIdx="0" bldStep="ptInCategory"/>
                                            </p:graphicEl>
                                          </p:spTgt>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4">
                                            <p:graphicEl>
                                              <a:chart seriesIdx="4" categoryIdx="0" bldStep="ptInCategory"/>
                                            </p:graphicEl>
                                          </p:spTgt>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4">
                                            <p:graphicEl>
                                              <a:chart seriesIdx="4" categoryIdx="0" bldStep="ptInCategory"/>
                                            </p:graphicEl>
                                          </p:spTgt>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4">
                                            <p:graphicEl>
                                              <a:chart seriesIdx="4" categoryIdx="0" bldStep="ptInCategory"/>
                                            </p:graphicEl>
                                          </p:spTgt>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4">
                                            <p:graphicEl>
                                              <a:chart seriesIdx="4" categoryIdx="0" bldStep="ptInCategory"/>
                                            </p:graphicEl>
                                          </p:spTgt>
                                        </p:tgtEl>
                                        <p:attrNameLst>
                                          <p:attrName>ppt_y</p:attrName>
                                        </p:attrNameLst>
                                      </p:cBhvr>
                                      <p:tavLst>
                                        <p:tav tm="0" fmla="#ppt_y-sin(pi*$)/81">
                                          <p:val>
                                            <p:fltVal val="0"/>
                                          </p:val>
                                        </p:tav>
                                        <p:tav tm="100000">
                                          <p:val>
                                            <p:fltVal val="1"/>
                                          </p:val>
                                        </p:tav>
                                      </p:tavLst>
                                    </p:anim>
                                    <p:animScale>
                                      <p:cBhvr>
                                        <p:cTn id="111" dur="26">
                                          <p:stCondLst>
                                            <p:cond delay="650"/>
                                          </p:stCondLst>
                                        </p:cTn>
                                        <p:tgtEl>
                                          <p:spTgt spid="4">
                                            <p:graphicEl>
                                              <a:chart seriesIdx="4" categoryIdx="0" bldStep="ptInCategory"/>
                                            </p:graphicEl>
                                          </p:spTgt>
                                        </p:tgtEl>
                                      </p:cBhvr>
                                      <p:to x="100000" y="60000"/>
                                    </p:animScale>
                                    <p:animScale>
                                      <p:cBhvr>
                                        <p:cTn id="112" dur="166" decel="50000">
                                          <p:stCondLst>
                                            <p:cond delay="676"/>
                                          </p:stCondLst>
                                        </p:cTn>
                                        <p:tgtEl>
                                          <p:spTgt spid="4">
                                            <p:graphicEl>
                                              <a:chart seriesIdx="4" categoryIdx="0" bldStep="ptInCategory"/>
                                            </p:graphicEl>
                                          </p:spTgt>
                                        </p:tgtEl>
                                      </p:cBhvr>
                                      <p:to x="100000" y="100000"/>
                                    </p:animScale>
                                    <p:animScale>
                                      <p:cBhvr>
                                        <p:cTn id="113" dur="26">
                                          <p:stCondLst>
                                            <p:cond delay="1312"/>
                                          </p:stCondLst>
                                        </p:cTn>
                                        <p:tgtEl>
                                          <p:spTgt spid="4">
                                            <p:graphicEl>
                                              <a:chart seriesIdx="4" categoryIdx="0" bldStep="ptInCategory"/>
                                            </p:graphicEl>
                                          </p:spTgt>
                                        </p:tgtEl>
                                      </p:cBhvr>
                                      <p:to x="100000" y="80000"/>
                                    </p:animScale>
                                    <p:animScale>
                                      <p:cBhvr>
                                        <p:cTn id="114" dur="166" decel="50000">
                                          <p:stCondLst>
                                            <p:cond delay="1338"/>
                                          </p:stCondLst>
                                        </p:cTn>
                                        <p:tgtEl>
                                          <p:spTgt spid="4">
                                            <p:graphicEl>
                                              <a:chart seriesIdx="4" categoryIdx="0" bldStep="ptInCategory"/>
                                            </p:graphicEl>
                                          </p:spTgt>
                                        </p:tgtEl>
                                      </p:cBhvr>
                                      <p:to x="100000" y="100000"/>
                                    </p:animScale>
                                    <p:animScale>
                                      <p:cBhvr>
                                        <p:cTn id="115" dur="26">
                                          <p:stCondLst>
                                            <p:cond delay="1642"/>
                                          </p:stCondLst>
                                        </p:cTn>
                                        <p:tgtEl>
                                          <p:spTgt spid="4">
                                            <p:graphicEl>
                                              <a:chart seriesIdx="4" categoryIdx="0" bldStep="ptInCategory"/>
                                            </p:graphicEl>
                                          </p:spTgt>
                                        </p:tgtEl>
                                      </p:cBhvr>
                                      <p:to x="100000" y="90000"/>
                                    </p:animScale>
                                    <p:animScale>
                                      <p:cBhvr>
                                        <p:cTn id="116" dur="166" decel="50000">
                                          <p:stCondLst>
                                            <p:cond delay="1668"/>
                                          </p:stCondLst>
                                        </p:cTn>
                                        <p:tgtEl>
                                          <p:spTgt spid="4">
                                            <p:graphicEl>
                                              <a:chart seriesIdx="4" categoryIdx="0" bldStep="ptInCategory"/>
                                            </p:graphicEl>
                                          </p:spTgt>
                                        </p:tgtEl>
                                      </p:cBhvr>
                                      <p:to x="100000" y="100000"/>
                                    </p:animScale>
                                    <p:animScale>
                                      <p:cBhvr>
                                        <p:cTn id="117" dur="26">
                                          <p:stCondLst>
                                            <p:cond delay="1808"/>
                                          </p:stCondLst>
                                        </p:cTn>
                                        <p:tgtEl>
                                          <p:spTgt spid="4">
                                            <p:graphicEl>
                                              <a:chart seriesIdx="4" categoryIdx="0" bldStep="ptInCategory"/>
                                            </p:graphicEl>
                                          </p:spTgt>
                                        </p:tgtEl>
                                      </p:cBhvr>
                                      <p:to x="100000" y="95000"/>
                                    </p:animScale>
                                    <p:animScale>
                                      <p:cBhvr>
                                        <p:cTn id="118" dur="166" decel="50000">
                                          <p:stCondLst>
                                            <p:cond delay="1834"/>
                                          </p:stCondLst>
                                        </p:cTn>
                                        <p:tgtEl>
                                          <p:spTgt spid="4">
                                            <p:graphicEl>
                                              <a:chart seriesIdx="4" categoryIdx="0" bldStep="ptInCategory"/>
                                            </p:graphicEl>
                                          </p:spTgt>
                                        </p:tgtEl>
                                      </p:cBhvr>
                                      <p:to x="100000" y="100000"/>
                                    </p:animScale>
                                  </p:childTnLst>
                                </p:cTn>
                              </p:par>
                              <p:par>
                                <p:cTn id="119" presetID="1" presetClass="entr" presetSubtype="0" fill="hold" nodeType="withEffect">
                                  <p:stCondLst>
                                    <p:cond delay="0"/>
                                  </p:stCondLst>
                                  <p:childTnLst>
                                    <p:set>
                                      <p:cBhvr>
                                        <p:cTn id="1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categoryEl"/>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r>
              <a:rPr lang="he-IL" dirty="0">
                <a:latin typeface="Tahoma" panose="020B0604030504040204" pitchFamily="34" charset="0"/>
                <a:ea typeface="Tahoma" panose="020B0604030504040204" pitchFamily="34" charset="0"/>
                <a:cs typeface="Tahoma" panose="020B0604030504040204" pitchFamily="34" charset="0"/>
              </a:rPr>
              <a:t>כיצד ה</a:t>
            </a:r>
            <a:r>
              <a:rPr lang="he-IL" dirty="0"/>
              <a:t>אדם </a:t>
            </a:r>
            <a:r>
              <a:rPr lang="he-IL" dirty="0">
                <a:latin typeface="Tahoma" panose="020B0604030504040204" pitchFamily="34" charset="0"/>
                <a:ea typeface="Tahoma" panose="020B0604030504040204" pitchFamily="34" charset="0"/>
                <a:cs typeface="Tahoma" panose="020B0604030504040204" pitchFamily="34" charset="0"/>
              </a:rPr>
              <a:t>השתלט על העולם ?</a:t>
            </a:r>
          </a:p>
        </p:txBody>
      </p:sp>
      <p:pic>
        <p:nvPicPr>
          <p:cNvPr id="7" name="מציין מיקום תוכן 6" descr="MS &lt;strong&gt;Jungle&lt;/strong&gt;.png"/>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399878" y="1708449"/>
            <a:ext cx="2909547" cy="3110977"/>
          </a:xfrm>
        </p:spPr>
      </p:pic>
      <p:pic>
        <p:nvPicPr>
          <p:cNvPr id="3" name="תמונה 2" descr="... Glass Layar Kaca lebih Kuat Pesaing &lt;strong&gt;Gorilla&lt;/strong&gt; Glass - DJemzwar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318" y="3806975"/>
            <a:ext cx="2476500" cy="2581275"/>
          </a:xfrm>
          <a:prstGeom prst="rect">
            <a:avLst/>
          </a:prstGeom>
        </p:spPr>
      </p:pic>
      <p:pic>
        <p:nvPicPr>
          <p:cNvPr id="9" name="תמונה 2" descr="Rationally Speaking: RS encore: One more non-difference between humans ..."/>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0258" y="3806975"/>
            <a:ext cx="1871857" cy="2340958"/>
          </a:xfrm>
          <a:prstGeom prst="rect">
            <a:avLst/>
          </a:prstGeom>
        </p:spPr>
      </p:pic>
      <p:sp>
        <p:nvSpPr>
          <p:cNvPr id="6" name="TextBox 5"/>
          <p:cNvSpPr txBox="1"/>
          <p:nvPr/>
        </p:nvSpPr>
        <p:spPr>
          <a:xfrm>
            <a:off x="8598714" y="2684880"/>
            <a:ext cx="2969231" cy="646331"/>
          </a:xfrm>
          <a:prstGeom prst="rect">
            <a:avLst/>
          </a:prstGeom>
          <a:noFill/>
        </p:spPr>
        <p:txBody>
          <a:bodyPr wrap="square" rtlCol="1">
            <a:spAutoFit/>
          </a:bodyPr>
          <a:lstStyle/>
          <a:p>
            <a:r>
              <a:rPr lang="he-IL" dirty="0"/>
              <a:t>בעימות בין קוף בודד </a:t>
            </a:r>
            <a:r>
              <a:rPr lang="he-IL" dirty="0" err="1"/>
              <a:t>לסאפיינס</a:t>
            </a:r>
            <a:r>
              <a:rPr lang="he-IL" dirty="0"/>
              <a:t> בודד, כנראה שהקוף ינצח</a:t>
            </a:r>
          </a:p>
        </p:txBody>
      </p:sp>
    </p:spTree>
    <p:extLst>
      <p:ext uri="{BB962C8B-B14F-4D97-AF65-F5344CB8AC3E}">
        <p14:creationId xmlns:p14="http://schemas.microsoft.com/office/powerpoint/2010/main" val="61848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dirty="0">
                <a:latin typeface="Tahoma" panose="020B0604030504040204" pitchFamily="34" charset="0"/>
                <a:ea typeface="Tahoma" panose="020B0604030504040204" pitchFamily="34" charset="0"/>
                <a:cs typeface="Tahoma" panose="020B0604030504040204" pitchFamily="34" charset="0"/>
              </a:rPr>
              <a:t>מה היתרון של האדם על שאר החיות?</a:t>
            </a:r>
          </a:p>
        </p:txBody>
      </p:sp>
      <p:pic>
        <p:nvPicPr>
          <p:cNvPr id="10" name="תמונה 9" descr="&lt;strong&gt;tools&lt;/strong&g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0581" y="1963184"/>
            <a:ext cx="3174582" cy="2931630"/>
          </a:xfrm>
          <a:prstGeom prst="rect">
            <a:avLst/>
          </a:prstGeom>
        </p:spPr>
      </p:pic>
      <p:pic>
        <p:nvPicPr>
          <p:cNvPr id="5122" name="Picture 2" descr="Image result for brain">
            <a:extLst>
              <a:ext uri="{FF2B5EF4-FFF2-40B4-BE49-F238E27FC236}">
                <a16:creationId xmlns:a16="http://schemas.microsoft.com/office/drawing/2014/main" id="{24D9220B-A059-4E2A-B566-0872E8FA9D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212" y="1997868"/>
            <a:ext cx="2438401" cy="286226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fire animation gif">
            <a:extLst>
              <a:ext uri="{FF2B5EF4-FFF2-40B4-BE49-F238E27FC236}">
                <a16:creationId xmlns:a16="http://schemas.microsoft.com/office/drawing/2014/main" id="{DEF929CB-E8D1-45E9-9E0B-55C6B682A79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158714" y="2238374"/>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32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r>
              <a:rPr lang="he-IL" dirty="0"/>
              <a:t>במה האדם משאר בעלי החיים ?</a:t>
            </a:r>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תוכן 2"/>
          <p:cNvSpPr>
            <a:spLocks noGrp="1"/>
          </p:cNvSpPr>
          <p:nvPr>
            <p:ph sz="half" idx="1"/>
          </p:nvPr>
        </p:nvSpPr>
        <p:spPr>
          <a:xfrm>
            <a:off x="1688951" y="1825625"/>
            <a:ext cx="9434663" cy="1939551"/>
          </a:xfrm>
        </p:spPr>
        <p:txBody>
          <a:bodyPr rtlCol="1"/>
          <a:lstStyle/>
          <a:p>
            <a:pPr marL="0" indent="0">
              <a:buNone/>
            </a:pPr>
            <a:r>
              <a:rPr lang="he-IL" dirty="0">
                <a:latin typeface="Tahoma" panose="020B0604030504040204" pitchFamily="34" charset="0"/>
                <a:ea typeface="Tahoma" panose="020B0604030504040204" pitchFamily="34" charset="0"/>
                <a:cs typeface="Tahoma" panose="020B0604030504040204" pitchFamily="34" charset="0"/>
              </a:rPr>
              <a:t>האדם הוא בעל החיים היחידי שיודע לשתף פעולה</a:t>
            </a:r>
          </a:p>
          <a:p>
            <a:pPr lvl="1"/>
            <a:r>
              <a:rPr lang="he-IL" dirty="0">
                <a:latin typeface="Tahoma" panose="020B0604030504040204" pitchFamily="34" charset="0"/>
                <a:ea typeface="Tahoma" panose="020B0604030504040204" pitchFamily="34" charset="0"/>
                <a:cs typeface="Tahoma" panose="020B0604030504040204" pitchFamily="34" charset="0"/>
              </a:rPr>
              <a:t>במספרים גדולים</a:t>
            </a:r>
          </a:p>
          <a:p>
            <a:pPr lvl="1"/>
            <a:r>
              <a:rPr lang="he-IL" dirty="0">
                <a:latin typeface="Tahoma" panose="020B0604030504040204" pitchFamily="34" charset="0"/>
                <a:ea typeface="Tahoma" panose="020B0604030504040204" pitchFamily="34" charset="0"/>
                <a:cs typeface="Tahoma" panose="020B0604030504040204" pitchFamily="34" charset="0"/>
              </a:rPr>
              <a:t>בצורה גמישה</a:t>
            </a:r>
          </a:p>
        </p:txBody>
      </p:sp>
      <p:pic>
        <p:nvPicPr>
          <p:cNvPr id="7" name="תמונה 6" descr="&lt;strong&gt;bees&lt;/strong&gt; | Flickr - Photo Shar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899" y="2790114"/>
            <a:ext cx="3834802" cy="2876102"/>
          </a:xfrm>
          <a:prstGeom prst="rect">
            <a:avLst/>
          </a:prstGeom>
        </p:spPr>
      </p:pic>
      <p:pic>
        <p:nvPicPr>
          <p:cNvPr id="2050" name="Picture 2" descr="Image result for barcelona sta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3834" y="3376202"/>
            <a:ext cx="5285737" cy="2973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7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r>
              <a:rPr lang="he-IL">
                <a:latin typeface="Tahoma" panose="020B0604030504040204" pitchFamily="34" charset="0"/>
                <a:ea typeface="Tahoma" panose="020B0604030504040204" pitchFamily="34" charset="0"/>
                <a:cs typeface="Tahoma" panose="020B0604030504040204" pitchFamily="34" charset="0"/>
              </a:rPr>
              <a:t>כיצד ה</a:t>
            </a:r>
            <a:r>
              <a:rPr lang="he-IL"/>
              <a:t>אדם </a:t>
            </a:r>
            <a:r>
              <a:rPr lang="he-IL">
                <a:latin typeface="Tahoma" panose="020B0604030504040204" pitchFamily="34" charset="0"/>
                <a:ea typeface="Tahoma" panose="020B0604030504040204" pitchFamily="34" charset="0"/>
                <a:cs typeface="Tahoma" panose="020B0604030504040204" pitchFamily="34" charset="0"/>
              </a:rPr>
              <a:t>השתלט </a:t>
            </a:r>
            <a:r>
              <a:rPr lang="he-IL" dirty="0">
                <a:latin typeface="Tahoma" panose="020B0604030504040204" pitchFamily="34" charset="0"/>
                <a:ea typeface="Tahoma" panose="020B0604030504040204" pitchFamily="34" charset="0"/>
                <a:cs typeface="Tahoma" panose="020B0604030504040204" pitchFamily="34" charset="0"/>
              </a:rPr>
              <a:t>על העולם ?</a:t>
            </a:r>
          </a:p>
        </p:txBody>
      </p:sp>
      <p:pic>
        <p:nvPicPr>
          <p:cNvPr id="6146" name="Picture 2" descr="Image result for talking faces animated gif">
            <a:extLst>
              <a:ext uri="{FF2B5EF4-FFF2-40B4-BE49-F238E27FC236}">
                <a16:creationId xmlns:a16="http://schemas.microsoft.com/office/drawing/2014/main" id="{6074D448-3774-47B2-B2C0-ACC727E1B72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313614" y="1787091"/>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language animated gif">
            <a:extLst>
              <a:ext uri="{FF2B5EF4-FFF2-40B4-BE49-F238E27FC236}">
                <a16:creationId xmlns:a16="http://schemas.microsoft.com/office/drawing/2014/main" id="{AA686FE2-3463-46ED-BFB7-3C9B951E804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60794" y="1787091"/>
            <a:ext cx="45720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48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A24C4E7-4F01-4610-AA1F-C12022835A39}"/>
              </a:ext>
            </a:extLst>
          </p:cNvPr>
          <p:cNvSpPr>
            <a:spLocks noGrp="1"/>
          </p:cNvSpPr>
          <p:nvPr>
            <p:ph type="title"/>
          </p:nvPr>
        </p:nvSpPr>
        <p:spPr/>
        <p:txBody>
          <a:bodyPr/>
          <a:lstStyle/>
          <a:p>
            <a:r>
              <a:rPr lang="he-IL" dirty="0"/>
              <a:t>כיצד האדם השתלט על העולם?</a:t>
            </a:r>
            <a:endParaRPr lang="en-US" dirty="0"/>
          </a:p>
        </p:txBody>
      </p:sp>
      <p:sp>
        <p:nvSpPr>
          <p:cNvPr id="3" name="מציין מיקום תוכן 2">
            <a:extLst>
              <a:ext uri="{FF2B5EF4-FFF2-40B4-BE49-F238E27FC236}">
                <a16:creationId xmlns:a16="http://schemas.microsoft.com/office/drawing/2014/main" id="{B9EB76F1-D0AE-496E-817F-63537714918B}"/>
              </a:ext>
            </a:extLst>
          </p:cNvPr>
          <p:cNvSpPr>
            <a:spLocks noGrp="1"/>
          </p:cNvSpPr>
          <p:nvPr>
            <p:ph sz="half" idx="1"/>
          </p:nvPr>
        </p:nvSpPr>
        <p:spPr>
          <a:xfrm>
            <a:off x="1594600" y="1844876"/>
            <a:ext cx="9455201" cy="4187952"/>
          </a:xfrm>
        </p:spPr>
        <p:txBody>
          <a:bodyPr>
            <a:normAutofit/>
          </a:bodyPr>
          <a:lstStyle/>
          <a:p>
            <a:pPr marL="0" indent="0">
              <a:buNone/>
            </a:pPr>
            <a:r>
              <a:rPr lang="he-IL" sz="2800" dirty="0"/>
              <a:t>האדם השתלט על העולם בעיקר בזכות היכולת שלו לשתף פעולה במספרים גדולים</a:t>
            </a:r>
          </a:p>
          <a:p>
            <a:pPr marL="0" indent="0">
              <a:buNone/>
            </a:pPr>
            <a:r>
              <a:rPr lang="he-IL" sz="2800" dirty="0"/>
              <a:t>את היכולת הזו הוא רכש בגלל השפה שלו, שניתן באמצעותה לדבר גם על דברים אמיתיים ומוחשיים, (כמו למשל להזהיר מטורפים) וגם על דברים שלא קיימים אבל מוסכמים (כמו למשל כסף)</a:t>
            </a:r>
            <a:endParaRPr lang="en-US" sz="2800" dirty="0"/>
          </a:p>
        </p:txBody>
      </p:sp>
    </p:spTree>
    <p:extLst>
      <p:ext uri="{BB962C8B-B14F-4D97-AF65-F5344CB8AC3E}">
        <p14:creationId xmlns:p14="http://schemas.microsoft.com/office/powerpoint/2010/main" val="175224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6E9E2-81C5-FDF4-E867-8BAF628B0F9F}"/>
              </a:ext>
            </a:extLst>
          </p:cNvPr>
          <p:cNvSpPr>
            <a:spLocks noGrp="1"/>
          </p:cNvSpPr>
          <p:nvPr>
            <p:ph type="title"/>
          </p:nvPr>
        </p:nvSpPr>
        <p:spPr/>
        <p:txBody>
          <a:bodyPr/>
          <a:lstStyle/>
          <a:p>
            <a:r>
              <a:rPr lang="he-IL" dirty="0"/>
              <a:t>עיבוד שפה טבעית</a:t>
            </a:r>
          </a:p>
        </p:txBody>
      </p:sp>
      <p:sp>
        <p:nvSpPr>
          <p:cNvPr id="5" name="TextBox 4">
            <a:extLst>
              <a:ext uri="{FF2B5EF4-FFF2-40B4-BE49-F238E27FC236}">
                <a16:creationId xmlns:a16="http://schemas.microsoft.com/office/drawing/2014/main" id="{CC5E31C4-1992-62DF-8E4F-69EC7F1F15B9}"/>
              </a:ext>
            </a:extLst>
          </p:cNvPr>
          <p:cNvSpPr txBox="1"/>
          <p:nvPr/>
        </p:nvSpPr>
        <p:spPr>
          <a:xfrm>
            <a:off x="3677037" y="1981200"/>
            <a:ext cx="7970452" cy="2246769"/>
          </a:xfrm>
          <a:prstGeom prst="rect">
            <a:avLst/>
          </a:prstGeom>
          <a:noFill/>
        </p:spPr>
        <p:txBody>
          <a:bodyPr wrap="none" rtlCol="1">
            <a:spAutoFit/>
          </a:bodyPr>
          <a:lstStyle/>
          <a:p>
            <a:r>
              <a:rPr lang="he-IL" sz="2800" dirty="0"/>
              <a:t>- עיבוד שפה טבעית נעשה בדרך כלל על ידי מודל שפה</a:t>
            </a:r>
          </a:p>
          <a:p>
            <a:r>
              <a:rPr lang="he-IL" sz="2800" dirty="0"/>
              <a:t>- מודל שפה נוצר על ידי:</a:t>
            </a:r>
          </a:p>
          <a:p>
            <a:pPr lvl="1"/>
            <a:r>
              <a:rPr lang="he-IL" sz="2800" dirty="0"/>
              <a:t>- תיוג בסיס נתונים גדול (מאוד) של משפטים</a:t>
            </a:r>
          </a:p>
          <a:p>
            <a:pPr lvl="1"/>
            <a:r>
              <a:rPr lang="he-IL" sz="2800" dirty="0"/>
              <a:t>  מתחומים שונים על ידי מומחים אנושיים</a:t>
            </a:r>
          </a:p>
          <a:p>
            <a:pPr lvl="1"/>
            <a:r>
              <a:rPr lang="he-IL" sz="2800" dirty="0"/>
              <a:t>- מציאת קשר מתמטי בין הייצוג של המשפטים לתיוגם</a:t>
            </a:r>
          </a:p>
        </p:txBody>
      </p:sp>
    </p:spTree>
    <p:extLst>
      <p:ext uri="{BB962C8B-B14F-4D97-AF65-F5344CB8AC3E}">
        <p14:creationId xmlns:p14="http://schemas.microsoft.com/office/powerpoint/2010/main" val="359682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0B342-98A7-AEF7-40B8-1F4FFB3BE4B6}"/>
              </a:ext>
            </a:extLst>
          </p:cNvPr>
          <p:cNvSpPr>
            <a:spLocks noGrp="1"/>
          </p:cNvSpPr>
          <p:nvPr>
            <p:ph type="title"/>
          </p:nvPr>
        </p:nvSpPr>
        <p:spPr/>
        <p:txBody>
          <a:bodyPr/>
          <a:lstStyle/>
          <a:p>
            <a:r>
              <a:rPr lang="he-IL" dirty="0"/>
              <a:t>דוגמה למורכבות עיבוד שפה טבעית</a:t>
            </a:r>
          </a:p>
        </p:txBody>
      </p:sp>
      <p:sp>
        <p:nvSpPr>
          <p:cNvPr id="3" name="TextBox 2">
            <a:extLst>
              <a:ext uri="{FF2B5EF4-FFF2-40B4-BE49-F238E27FC236}">
                <a16:creationId xmlns:a16="http://schemas.microsoft.com/office/drawing/2014/main" id="{DE526FA5-8342-B0F6-6AEA-017653BE8546}"/>
              </a:ext>
            </a:extLst>
          </p:cNvPr>
          <p:cNvSpPr txBox="1"/>
          <p:nvPr/>
        </p:nvSpPr>
        <p:spPr>
          <a:xfrm>
            <a:off x="4001426" y="2782669"/>
            <a:ext cx="5343130" cy="646331"/>
          </a:xfrm>
          <a:prstGeom prst="rect">
            <a:avLst/>
          </a:prstGeom>
          <a:noFill/>
        </p:spPr>
        <p:txBody>
          <a:bodyPr wrap="none" rtlCol="1">
            <a:spAutoFit/>
          </a:bodyPr>
          <a:lstStyle/>
          <a:p>
            <a:r>
              <a:rPr lang="he-IL" sz="3600" dirty="0"/>
              <a:t>ספר עזר לרופא בהוצאת כתר</a:t>
            </a:r>
          </a:p>
        </p:txBody>
      </p:sp>
    </p:spTree>
    <p:extLst>
      <p:ext uri="{BB962C8B-B14F-4D97-AF65-F5344CB8AC3E}">
        <p14:creationId xmlns:p14="http://schemas.microsoft.com/office/powerpoint/2010/main" val="303285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0B342-98A7-AEF7-40B8-1F4FFB3BE4B6}"/>
              </a:ext>
            </a:extLst>
          </p:cNvPr>
          <p:cNvSpPr>
            <a:spLocks noGrp="1"/>
          </p:cNvSpPr>
          <p:nvPr>
            <p:ph type="title"/>
          </p:nvPr>
        </p:nvSpPr>
        <p:spPr/>
        <p:txBody>
          <a:bodyPr/>
          <a:lstStyle/>
          <a:p>
            <a:r>
              <a:rPr lang="he-IL" dirty="0"/>
              <a:t>שימושים עיקריים</a:t>
            </a:r>
          </a:p>
        </p:txBody>
      </p:sp>
      <p:sp>
        <p:nvSpPr>
          <p:cNvPr id="3" name="TextBox 2">
            <a:extLst>
              <a:ext uri="{FF2B5EF4-FFF2-40B4-BE49-F238E27FC236}">
                <a16:creationId xmlns:a16="http://schemas.microsoft.com/office/drawing/2014/main" id="{DE526FA5-8342-B0F6-6AEA-017653BE8546}"/>
              </a:ext>
            </a:extLst>
          </p:cNvPr>
          <p:cNvSpPr txBox="1"/>
          <p:nvPr/>
        </p:nvSpPr>
        <p:spPr>
          <a:xfrm>
            <a:off x="7636455" y="1981200"/>
            <a:ext cx="4011034" cy="2246769"/>
          </a:xfrm>
          <a:prstGeom prst="rect">
            <a:avLst/>
          </a:prstGeom>
          <a:noFill/>
        </p:spPr>
        <p:txBody>
          <a:bodyPr wrap="none" rtlCol="1">
            <a:spAutoFit/>
          </a:bodyPr>
          <a:lstStyle/>
          <a:p>
            <a:r>
              <a:rPr lang="he-IL" sz="2800" dirty="0"/>
              <a:t>- מענה על שאלות</a:t>
            </a:r>
          </a:p>
          <a:p>
            <a:r>
              <a:rPr lang="he-IL" sz="2800" dirty="0"/>
              <a:t>- תקציר מאמרים</a:t>
            </a:r>
          </a:p>
          <a:p>
            <a:r>
              <a:rPr lang="he-IL" sz="2800" dirty="0"/>
              <a:t>- הסקת מסקנות</a:t>
            </a:r>
          </a:p>
          <a:p>
            <a:r>
              <a:rPr lang="he-IL" sz="2800" dirty="0"/>
              <a:t>- תיקון שגיאות כתיב ודקדוק</a:t>
            </a:r>
          </a:p>
          <a:p>
            <a:r>
              <a:rPr lang="he-IL" sz="2800" dirty="0"/>
              <a:t>- תרגום</a:t>
            </a:r>
          </a:p>
        </p:txBody>
      </p:sp>
    </p:spTree>
    <p:extLst>
      <p:ext uri="{BB962C8B-B14F-4D97-AF65-F5344CB8AC3E}">
        <p14:creationId xmlns:p14="http://schemas.microsoft.com/office/powerpoint/2010/main" val="321619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AA2C-2CC5-3249-80B3-5802B8FC28E3}"/>
              </a:ext>
            </a:extLst>
          </p:cNvPr>
          <p:cNvSpPr>
            <a:spLocks noGrp="1"/>
          </p:cNvSpPr>
          <p:nvPr>
            <p:ph type="title"/>
          </p:nvPr>
        </p:nvSpPr>
        <p:spPr/>
        <p:txBody>
          <a:bodyPr/>
          <a:lstStyle/>
          <a:p>
            <a:pPr algn="l" rtl="0"/>
            <a:r>
              <a:rPr lang="en-US" dirty="0"/>
              <a:t>ChatGPT (OpenAI)</a:t>
            </a:r>
            <a:endParaRPr lang="he-IL" dirty="0"/>
          </a:p>
        </p:txBody>
      </p:sp>
      <p:sp>
        <p:nvSpPr>
          <p:cNvPr id="5" name="TextBox 4">
            <a:extLst>
              <a:ext uri="{FF2B5EF4-FFF2-40B4-BE49-F238E27FC236}">
                <a16:creationId xmlns:a16="http://schemas.microsoft.com/office/drawing/2014/main" id="{05712C79-49B7-7140-20B6-639804B484CE}"/>
              </a:ext>
            </a:extLst>
          </p:cNvPr>
          <p:cNvSpPr txBox="1"/>
          <p:nvPr/>
        </p:nvSpPr>
        <p:spPr>
          <a:xfrm>
            <a:off x="1065212" y="1623774"/>
            <a:ext cx="1234633" cy="369332"/>
          </a:xfrm>
          <a:prstGeom prst="rect">
            <a:avLst/>
          </a:prstGeom>
          <a:noFill/>
        </p:spPr>
        <p:txBody>
          <a:bodyPr wrap="none" rtlCol="1">
            <a:spAutoFit/>
          </a:bodyPr>
          <a:lstStyle/>
          <a:p>
            <a:pPr algn="l" rtl="0"/>
            <a:r>
              <a:rPr lang="en-US" dirty="0">
                <a:hlinkClick r:id="rId2"/>
              </a:rPr>
              <a:t>ChatGPT</a:t>
            </a:r>
            <a:endParaRPr lang="he-IL" dirty="0"/>
          </a:p>
        </p:txBody>
      </p:sp>
      <p:pic>
        <p:nvPicPr>
          <p:cNvPr id="6148" name="Picture 4" descr="what is chatgpt, chatgpt gif">
            <a:extLst>
              <a:ext uri="{FF2B5EF4-FFF2-40B4-BE49-F238E27FC236}">
                <a16:creationId xmlns:a16="http://schemas.microsoft.com/office/drawing/2014/main" id="{7F667889-900A-D51B-7471-FA9D47BBE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600" y="1720347"/>
            <a:ext cx="8355014" cy="4697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18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E5B18C2-64E8-4FD1-96D3-6B36E25E1157}"/>
              </a:ext>
            </a:extLst>
          </p:cNvPr>
          <p:cNvGrpSpPr/>
          <p:nvPr/>
        </p:nvGrpSpPr>
        <p:grpSpPr>
          <a:xfrm>
            <a:off x="6704864" y="1508237"/>
            <a:ext cx="5376001" cy="3324481"/>
            <a:chOff x="6735992" y="2464033"/>
            <a:chExt cx="5376001" cy="3324481"/>
          </a:xfrm>
        </p:grpSpPr>
        <p:pic>
          <p:nvPicPr>
            <p:cNvPr id="12" name="Picture 11">
              <a:extLst>
                <a:ext uri="{FF2B5EF4-FFF2-40B4-BE49-F238E27FC236}">
                  <a16:creationId xmlns:a16="http://schemas.microsoft.com/office/drawing/2014/main" id="{D68D2E5A-B897-4E67-A6BF-E8F64ED17ACA}"/>
                </a:ext>
              </a:extLst>
            </p:cNvPr>
            <p:cNvPicPr>
              <a:picLocks noChangeAspect="1"/>
            </p:cNvPicPr>
            <p:nvPr/>
          </p:nvPicPr>
          <p:blipFill>
            <a:blip r:embed="rId3"/>
            <a:stretch>
              <a:fillRect/>
            </a:stretch>
          </p:blipFill>
          <p:spPr>
            <a:xfrm>
              <a:off x="6745985" y="2464033"/>
              <a:ext cx="5358684" cy="671660"/>
            </a:xfrm>
            <a:prstGeom prst="rect">
              <a:avLst/>
            </a:prstGeom>
          </p:spPr>
        </p:pic>
        <p:pic>
          <p:nvPicPr>
            <p:cNvPr id="13" name="Picture 12">
              <a:extLst>
                <a:ext uri="{FF2B5EF4-FFF2-40B4-BE49-F238E27FC236}">
                  <a16:creationId xmlns:a16="http://schemas.microsoft.com/office/drawing/2014/main" id="{D76C7335-BFAB-4348-AAB9-AE0BD4B7E7F1}"/>
                </a:ext>
              </a:extLst>
            </p:cNvPr>
            <p:cNvPicPr>
              <a:picLocks noChangeAspect="1"/>
            </p:cNvPicPr>
            <p:nvPr/>
          </p:nvPicPr>
          <p:blipFill>
            <a:blip r:embed="rId4"/>
            <a:stretch>
              <a:fillRect/>
            </a:stretch>
          </p:blipFill>
          <p:spPr>
            <a:xfrm>
              <a:off x="6735992" y="3248815"/>
              <a:ext cx="5368677" cy="2539699"/>
            </a:xfrm>
            <a:prstGeom prst="rect">
              <a:avLst/>
            </a:prstGeom>
          </p:spPr>
        </p:pic>
        <p:pic>
          <p:nvPicPr>
            <p:cNvPr id="14" name="Picture 13">
              <a:extLst>
                <a:ext uri="{FF2B5EF4-FFF2-40B4-BE49-F238E27FC236}">
                  <a16:creationId xmlns:a16="http://schemas.microsoft.com/office/drawing/2014/main" id="{A48D53A2-3DDC-4391-800F-C65C84DD1F92}"/>
                </a:ext>
              </a:extLst>
            </p:cNvPr>
            <p:cNvPicPr>
              <a:picLocks noChangeAspect="1"/>
            </p:cNvPicPr>
            <p:nvPr/>
          </p:nvPicPr>
          <p:blipFill>
            <a:blip r:embed="rId5"/>
            <a:stretch>
              <a:fillRect/>
            </a:stretch>
          </p:blipFill>
          <p:spPr>
            <a:xfrm>
              <a:off x="10442349" y="3248815"/>
              <a:ext cx="1669644" cy="1065828"/>
            </a:xfrm>
            <a:prstGeom prst="rect">
              <a:avLst/>
            </a:prstGeom>
          </p:spPr>
        </p:pic>
      </p:grpSp>
      <p:grpSp>
        <p:nvGrpSpPr>
          <p:cNvPr id="18" name="Group 17">
            <a:extLst>
              <a:ext uri="{FF2B5EF4-FFF2-40B4-BE49-F238E27FC236}">
                <a16:creationId xmlns:a16="http://schemas.microsoft.com/office/drawing/2014/main" id="{BAA0BC02-9F0F-45AA-AA57-8C071D973C20}"/>
              </a:ext>
            </a:extLst>
          </p:cNvPr>
          <p:cNvGrpSpPr/>
          <p:nvPr/>
        </p:nvGrpSpPr>
        <p:grpSpPr>
          <a:xfrm>
            <a:off x="4849746" y="347566"/>
            <a:ext cx="5368677" cy="1059394"/>
            <a:chOff x="291131" y="632696"/>
            <a:chExt cx="5368677" cy="1059394"/>
          </a:xfrm>
        </p:grpSpPr>
        <p:pic>
          <p:nvPicPr>
            <p:cNvPr id="16" name="Picture 15">
              <a:extLst>
                <a:ext uri="{FF2B5EF4-FFF2-40B4-BE49-F238E27FC236}">
                  <a16:creationId xmlns:a16="http://schemas.microsoft.com/office/drawing/2014/main" id="{B4E226FC-1C94-4274-BF47-0F02C86E8672}"/>
                </a:ext>
              </a:extLst>
            </p:cNvPr>
            <p:cNvPicPr>
              <a:picLocks noChangeAspect="1"/>
            </p:cNvPicPr>
            <p:nvPr/>
          </p:nvPicPr>
          <p:blipFill>
            <a:blip r:embed="rId6"/>
            <a:srcRect b="26090"/>
            <a:stretch>
              <a:fillRect/>
            </a:stretch>
          </p:blipFill>
          <p:spPr>
            <a:xfrm>
              <a:off x="291131" y="632696"/>
              <a:ext cx="5368677" cy="998142"/>
            </a:xfrm>
            <a:prstGeom prst="rect">
              <a:avLst/>
            </a:prstGeom>
          </p:spPr>
        </p:pic>
        <p:pic>
          <p:nvPicPr>
            <p:cNvPr id="17" name="Picture 16">
              <a:extLst>
                <a:ext uri="{FF2B5EF4-FFF2-40B4-BE49-F238E27FC236}">
                  <a16:creationId xmlns:a16="http://schemas.microsoft.com/office/drawing/2014/main" id="{589018A2-BBBD-4552-BA80-E534C250E752}"/>
                </a:ext>
              </a:extLst>
            </p:cNvPr>
            <p:cNvPicPr>
              <a:picLocks noChangeAspect="1"/>
            </p:cNvPicPr>
            <p:nvPr/>
          </p:nvPicPr>
          <p:blipFill>
            <a:blip r:embed="rId7"/>
            <a:stretch>
              <a:fillRect/>
            </a:stretch>
          </p:blipFill>
          <p:spPr>
            <a:xfrm>
              <a:off x="471340" y="1471586"/>
              <a:ext cx="1186707" cy="220504"/>
            </a:xfrm>
            <a:prstGeom prst="rect">
              <a:avLst/>
            </a:prstGeom>
          </p:spPr>
        </p:pic>
      </p:grpSp>
      <p:grpSp>
        <p:nvGrpSpPr>
          <p:cNvPr id="2" name="Group 1">
            <a:extLst>
              <a:ext uri="{FF2B5EF4-FFF2-40B4-BE49-F238E27FC236}">
                <a16:creationId xmlns:a16="http://schemas.microsoft.com/office/drawing/2014/main" id="{5EA7FDBC-EAAC-47BD-9569-2337DDEB20BE}"/>
              </a:ext>
            </a:extLst>
          </p:cNvPr>
          <p:cNvGrpSpPr/>
          <p:nvPr/>
        </p:nvGrpSpPr>
        <p:grpSpPr>
          <a:xfrm>
            <a:off x="0" y="2426235"/>
            <a:ext cx="6455079" cy="4431765"/>
            <a:chOff x="0" y="2393468"/>
            <a:chExt cx="6455079" cy="4431765"/>
          </a:xfrm>
        </p:grpSpPr>
        <p:grpSp>
          <p:nvGrpSpPr>
            <p:cNvPr id="8" name="Group 7">
              <a:extLst>
                <a:ext uri="{FF2B5EF4-FFF2-40B4-BE49-F238E27FC236}">
                  <a16:creationId xmlns:a16="http://schemas.microsoft.com/office/drawing/2014/main" id="{EDDA371D-8B47-47DF-99FD-827AC82291A7}"/>
                </a:ext>
              </a:extLst>
            </p:cNvPr>
            <p:cNvGrpSpPr/>
            <p:nvPr/>
          </p:nvGrpSpPr>
          <p:grpSpPr>
            <a:xfrm>
              <a:off x="0" y="2393468"/>
              <a:ext cx="6455079" cy="744243"/>
              <a:chOff x="5627802" y="550251"/>
              <a:chExt cx="6455079" cy="744243"/>
            </a:xfrm>
          </p:grpSpPr>
          <p:pic>
            <p:nvPicPr>
              <p:cNvPr id="4" name="Picture 3">
                <a:extLst>
                  <a:ext uri="{FF2B5EF4-FFF2-40B4-BE49-F238E27FC236}">
                    <a16:creationId xmlns:a16="http://schemas.microsoft.com/office/drawing/2014/main" id="{2CAECE22-AB0D-4F31-97DD-B5F065678364}"/>
                  </a:ext>
                </a:extLst>
              </p:cNvPr>
              <p:cNvPicPr>
                <a:picLocks noChangeAspect="1"/>
              </p:cNvPicPr>
              <p:nvPr/>
            </p:nvPicPr>
            <p:blipFill>
              <a:blip r:embed="rId8"/>
              <a:stretch>
                <a:fillRect/>
              </a:stretch>
            </p:blipFill>
            <p:spPr>
              <a:xfrm>
                <a:off x="5627802" y="550251"/>
                <a:ext cx="4433561" cy="744243"/>
              </a:xfrm>
              <a:prstGeom prst="rect">
                <a:avLst/>
              </a:prstGeom>
            </p:spPr>
          </p:pic>
          <p:pic>
            <p:nvPicPr>
              <p:cNvPr id="6" name="Picture 5">
                <a:extLst>
                  <a:ext uri="{FF2B5EF4-FFF2-40B4-BE49-F238E27FC236}">
                    <a16:creationId xmlns:a16="http://schemas.microsoft.com/office/drawing/2014/main" id="{E227ABC7-F460-4A55-ADC4-DFF0321891EE}"/>
                  </a:ext>
                </a:extLst>
              </p:cNvPr>
              <p:cNvPicPr>
                <a:picLocks noChangeAspect="1"/>
              </p:cNvPicPr>
              <p:nvPr/>
            </p:nvPicPr>
            <p:blipFill>
              <a:blip r:embed="rId9"/>
              <a:stretch>
                <a:fillRect/>
              </a:stretch>
            </p:blipFill>
            <p:spPr>
              <a:xfrm>
                <a:off x="10061363" y="620816"/>
                <a:ext cx="2021518" cy="623070"/>
              </a:xfrm>
              <a:prstGeom prst="rect">
                <a:avLst/>
              </a:prstGeom>
            </p:spPr>
          </p:pic>
        </p:grpSp>
        <p:pic>
          <p:nvPicPr>
            <p:cNvPr id="26" name="Picture 25">
              <a:hlinkClick r:id="rId10"/>
              <a:extLst>
                <a:ext uri="{FF2B5EF4-FFF2-40B4-BE49-F238E27FC236}">
                  <a16:creationId xmlns:a16="http://schemas.microsoft.com/office/drawing/2014/main" id="{B79D95E9-2BBE-4415-B6DD-638C984BDD59}"/>
                </a:ext>
              </a:extLst>
            </p:cNvPr>
            <p:cNvPicPr>
              <a:picLocks noChangeAspect="1"/>
            </p:cNvPicPr>
            <p:nvPr/>
          </p:nvPicPr>
          <p:blipFill>
            <a:blip r:embed="rId11"/>
            <a:stretch>
              <a:fillRect/>
            </a:stretch>
          </p:blipFill>
          <p:spPr>
            <a:xfrm>
              <a:off x="26919" y="3171746"/>
              <a:ext cx="6428160" cy="3653487"/>
            </a:xfrm>
            <a:prstGeom prst="rect">
              <a:avLst/>
            </a:prstGeom>
          </p:spPr>
        </p:pic>
      </p:grpSp>
      <p:grpSp>
        <p:nvGrpSpPr>
          <p:cNvPr id="3" name="Group 2">
            <a:extLst>
              <a:ext uri="{FF2B5EF4-FFF2-40B4-BE49-F238E27FC236}">
                <a16:creationId xmlns:a16="http://schemas.microsoft.com/office/drawing/2014/main" id="{19B91ECE-2297-4E59-B980-B84FA168787B}"/>
              </a:ext>
            </a:extLst>
          </p:cNvPr>
          <p:cNvGrpSpPr/>
          <p:nvPr/>
        </p:nvGrpSpPr>
        <p:grpSpPr>
          <a:xfrm>
            <a:off x="257848" y="779659"/>
            <a:ext cx="4617982" cy="1133416"/>
            <a:chOff x="33492" y="959812"/>
            <a:chExt cx="4617982" cy="1157929"/>
          </a:xfrm>
        </p:grpSpPr>
        <p:grpSp>
          <p:nvGrpSpPr>
            <p:cNvPr id="25" name="Group 24">
              <a:extLst>
                <a:ext uri="{FF2B5EF4-FFF2-40B4-BE49-F238E27FC236}">
                  <a16:creationId xmlns:a16="http://schemas.microsoft.com/office/drawing/2014/main" id="{CC77C291-ED1E-40F0-BFCA-21763926862C}"/>
                </a:ext>
              </a:extLst>
            </p:cNvPr>
            <p:cNvGrpSpPr/>
            <p:nvPr/>
          </p:nvGrpSpPr>
          <p:grpSpPr>
            <a:xfrm>
              <a:off x="33492" y="959812"/>
              <a:ext cx="4617982" cy="1157929"/>
              <a:chOff x="33492" y="959812"/>
              <a:chExt cx="4617982" cy="1157929"/>
            </a:xfrm>
          </p:grpSpPr>
          <p:pic>
            <p:nvPicPr>
              <p:cNvPr id="19" name="Picture 18">
                <a:extLst>
                  <a:ext uri="{FF2B5EF4-FFF2-40B4-BE49-F238E27FC236}">
                    <a16:creationId xmlns:a16="http://schemas.microsoft.com/office/drawing/2014/main" id="{01BB94EA-C4F0-481A-9340-3471E2BA2310}"/>
                  </a:ext>
                </a:extLst>
              </p:cNvPr>
              <p:cNvPicPr>
                <a:picLocks noChangeAspect="1"/>
              </p:cNvPicPr>
              <p:nvPr/>
            </p:nvPicPr>
            <p:blipFill>
              <a:blip r:embed="rId12"/>
              <a:srcRect b="69683"/>
              <a:stretch>
                <a:fillRect/>
              </a:stretch>
            </p:blipFill>
            <p:spPr>
              <a:xfrm>
                <a:off x="33492" y="1816075"/>
                <a:ext cx="4617982" cy="301666"/>
              </a:xfrm>
              <a:prstGeom prst="rect">
                <a:avLst/>
              </a:prstGeom>
            </p:spPr>
          </p:pic>
          <p:pic>
            <p:nvPicPr>
              <p:cNvPr id="24" name="Picture 23">
                <a:extLst>
                  <a:ext uri="{FF2B5EF4-FFF2-40B4-BE49-F238E27FC236}">
                    <a16:creationId xmlns:a16="http://schemas.microsoft.com/office/drawing/2014/main" id="{7A335CD7-4E4B-4F53-9643-CCE7CA29A948}"/>
                  </a:ext>
                </a:extLst>
              </p:cNvPr>
              <p:cNvPicPr>
                <a:picLocks noChangeAspect="1"/>
              </p:cNvPicPr>
              <p:nvPr/>
            </p:nvPicPr>
            <p:blipFill>
              <a:blip r:embed="rId13"/>
              <a:stretch>
                <a:fillRect/>
              </a:stretch>
            </p:blipFill>
            <p:spPr>
              <a:xfrm>
                <a:off x="177242" y="959812"/>
                <a:ext cx="1454225" cy="819192"/>
              </a:xfrm>
              <a:prstGeom prst="rect">
                <a:avLst/>
              </a:prstGeom>
            </p:spPr>
          </p:pic>
        </p:grpSp>
        <p:pic>
          <p:nvPicPr>
            <p:cNvPr id="1026" name="Picture 2" descr="https://upload.wikimedia.org/wikipedia/he/b/b1/Technion_%E2%80%93_Israel_Institute_of_Technology_Symbol-H.png">
              <a:extLst>
                <a:ext uri="{FF2B5EF4-FFF2-40B4-BE49-F238E27FC236}">
                  <a16:creationId xmlns:a16="http://schemas.microsoft.com/office/drawing/2014/main" id="{04ACAFD0-4B03-4165-8600-ED781510072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893213" y="1036211"/>
              <a:ext cx="1540348" cy="742793"/>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Content Placeholder 3" descr="תמונה שמכילה צילום&#10;&#10;תיאור שנוצר ברמת מהימנות גבוהה">
            <a:extLst>
              <a:ext uri="{FF2B5EF4-FFF2-40B4-BE49-F238E27FC236}">
                <a16:creationId xmlns:a16="http://schemas.microsoft.com/office/drawing/2014/main" id="{1E848EAA-A405-4FD5-A5C0-8BF65B98A90A}"/>
              </a:ext>
            </a:extLst>
          </p:cNvPr>
          <p:cNvPicPr>
            <a:picLocks noChangeAspect="1"/>
          </p:cNvPicPr>
          <p:nvPr/>
        </p:nvPicPr>
        <p:blipFill>
          <a:blip r:embed="rId15"/>
          <a:srcRect b="24570"/>
          <a:stretch>
            <a:fillRect/>
          </a:stretch>
        </p:blipFill>
        <p:spPr>
          <a:xfrm>
            <a:off x="6623401" y="5031256"/>
            <a:ext cx="5541680" cy="1804643"/>
          </a:xfrm>
          <a:prstGeom prst="rect">
            <a:avLst/>
          </a:prstGeom>
          <a:ln>
            <a:noFill/>
          </a:ln>
          <a:effectLst/>
          <a:scene3d>
            <a:camera prst="obliqueTopRight"/>
            <a:lightRig rig="threePt" dir="t"/>
          </a:scene3d>
        </p:spPr>
      </p:pic>
    </p:spTree>
    <p:extLst>
      <p:ext uri="{BB962C8B-B14F-4D97-AF65-F5344CB8AC3E}">
        <p14:creationId xmlns:p14="http://schemas.microsoft.com/office/powerpoint/2010/main" val="35875729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indefinite"/>
                            </p:stCondLst>
                          </p:cTn>
                        </p:par>
                        <p:par>
                          <p:cTn id="9" fill="hold" nodeType="afterGroup">
                            <p:stCondLst>
                              <p:cond delay="0"/>
                            </p:stCondLst>
                            <p:childTnLst>
                              <p:par>
                                <p:cTn id="10" presetID="1" presetClass="entr" presetSubtype="0" fill="hold" nodeType="clickEffec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indefinite"/>
                            </p:stCondLst>
                          </p:cTn>
                        </p:par>
                      </p:childTnLst>
                    </p:cTn>
                  </p:par>
                  <p:par>
                    <p:cTn id="14" fill="hold" nodeType="clickPar">
                      <p:stCondLst>
                        <p:cond delay="indefinite"/>
                      </p:stCondLst>
                      <p:childTnLst>
                        <p:par>
                          <p:cTn id="15"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AA2C-2CC5-3249-80B3-5802B8FC28E3}"/>
              </a:ext>
            </a:extLst>
          </p:cNvPr>
          <p:cNvSpPr>
            <a:spLocks noGrp="1"/>
          </p:cNvSpPr>
          <p:nvPr>
            <p:ph type="title"/>
          </p:nvPr>
        </p:nvSpPr>
        <p:spPr/>
        <p:txBody>
          <a:bodyPr/>
          <a:lstStyle/>
          <a:p>
            <a:pPr algn="l" rtl="0"/>
            <a:r>
              <a:rPr lang="en-US" dirty="0"/>
              <a:t>ChatGPT (OpenAI)</a:t>
            </a:r>
            <a:endParaRPr lang="he-IL" dirty="0"/>
          </a:p>
        </p:txBody>
      </p:sp>
      <p:pic>
        <p:nvPicPr>
          <p:cNvPr id="6146" name="Picture 2">
            <a:extLst>
              <a:ext uri="{FF2B5EF4-FFF2-40B4-BE49-F238E27FC236}">
                <a16:creationId xmlns:a16="http://schemas.microsoft.com/office/drawing/2014/main" id="{75CB8090-4CBB-1431-857A-06B7D514A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6388" y="2462213"/>
            <a:ext cx="6667500" cy="3533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5712C79-49B7-7140-20B6-639804B484CE}"/>
              </a:ext>
            </a:extLst>
          </p:cNvPr>
          <p:cNvSpPr txBox="1"/>
          <p:nvPr/>
        </p:nvSpPr>
        <p:spPr>
          <a:xfrm>
            <a:off x="1065212" y="1623774"/>
            <a:ext cx="1234633" cy="369332"/>
          </a:xfrm>
          <a:prstGeom prst="rect">
            <a:avLst/>
          </a:prstGeom>
          <a:noFill/>
        </p:spPr>
        <p:txBody>
          <a:bodyPr wrap="none" rtlCol="1">
            <a:spAutoFit/>
          </a:bodyPr>
          <a:lstStyle/>
          <a:p>
            <a:pPr algn="l" rtl="0"/>
            <a:r>
              <a:rPr lang="en-US" dirty="0">
                <a:hlinkClick r:id="rId3"/>
              </a:rPr>
              <a:t>ChatGPT</a:t>
            </a:r>
            <a:endParaRPr lang="he-IL" dirty="0"/>
          </a:p>
        </p:txBody>
      </p:sp>
    </p:spTree>
    <p:extLst>
      <p:ext uri="{BB962C8B-B14F-4D97-AF65-F5344CB8AC3E}">
        <p14:creationId xmlns:p14="http://schemas.microsoft.com/office/powerpoint/2010/main" val="10219309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6AF60-C508-342E-0C9D-703B21C8DC0B}"/>
              </a:ext>
            </a:extLst>
          </p:cNvPr>
          <p:cNvSpPr>
            <a:spLocks noGrp="1"/>
          </p:cNvSpPr>
          <p:nvPr>
            <p:ph type="title"/>
          </p:nvPr>
        </p:nvSpPr>
        <p:spPr/>
        <p:txBody>
          <a:bodyPr/>
          <a:lstStyle/>
          <a:p>
            <a:pPr algn="r"/>
            <a:r>
              <a:rPr lang="he-IL" dirty="0"/>
              <a:t>הסקת מסקנות מתוך מסמכים – </a:t>
            </a:r>
            <a:r>
              <a:rPr lang="en-US" dirty="0"/>
              <a:t>h2oGPT</a:t>
            </a:r>
            <a:endParaRPr lang="he-IL" dirty="0"/>
          </a:p>
        </p:txBody>
      </p:sp>
      <p:sp>
        <p:nvSpPr>
          <p:cNvPr id="5" name="TextBox 4">
            <a:extLst>
              <a:ext uri="{FF2B5EF4-FFF2-40B4-BE49-F238E27FC236}">
                <a16:creationId xmlns:a16="http://schemas.microsoft.com/office/drawing/2014/main" id="{D644EAC3-4BBE-50F7-D61A-AACBEF20C79E}"/>
              </a:ext>
            </a:extLst>
          </p:cNvPr>
          <p:cNvSpPr txBox="1"/>
          <p:nvPr/>
        </p:nvSpPr>
        <p:spPr>
          <a:xfrm>
            <a:off x="1276350" y="3457575"/>
            <a:ext cx="7134226" cy="1200329"/>
          </a:xfrm>
          <a:prstGeom prst="rect">
            <a:avLst/>
          </a:prstGeom>
          <a:noFill/>
        </p:spPr>
        <p:txBody>
          <a:bodyPr wrap="square" rtlCol="1">
            <a:spAutoFit/>
          </a:bodyPr>
          <a:lstStyle/>
          <a:p>
            <a:pPr algn="l" rtl="0"/>
            <a:r>
              <a:rPr lang="en-US" dirty="0"/>
              <a:t>Prompt:</a:t>
            </a:r>
          </a:p>
          <a:p>
            <a:pPr algn="l" rtl="0"/>
            <a:r>
              <a:rPr lang="en-US" dirty="0"/>
              <a:t>Is Israel a democratic state? please grade your answer between 0 and 100, and give one short sentence to explain why</a:t>
            </a:r>
            <a:endParaRPr lang="he-IL" dirty="0"/>
          </a:p>
        </p:txBody>
      </p:sp>
      <p:sp>
        <p:nvSpPr>
          <p:cNvPr id="6" name="TextBox 5">
            <a:extLst>
              <a:ext uri="{FF2B5EF4-FFF2-40B4-BE49-F238E27FC236}">
                <a16:creationId xmlns:a16="http://schemas.microsoft.com/office/drawing/2014/main" id="{871D1E5E-C8B6-EA3C-82CB-13EB388189DB}"/>
              </a:ext>
            </a:extLst>
          </p:cNvPr>
          <p:cNvSpPr txBox="1"/>
          <p:nvPr/>
        </p:nvSpPr>
        <p:spPr>
          <a:xfrm>
            <a:off x="1276350" y="2209800"/>
            <a:ext cx="7134226" cy="646331"/>
          </a:xfrm>
          <a:prstGeom prst="rect">
            <a:avLst/>
          </a:prstGeom>
          <a:noFill/>
        </p:spPr>
        <p:txBody>
          <a:bodyPr wrap="square" rtlCol="1">
            <a:spAutoFit/>
          </a:bodyPr>
          <a:lstStyle/>
          <a:p>
            <a:pPr algn="l" rtl="0"/>
            <a:r>
              <a:rPr lang="en-US" dirty="0"/>
              <a:t>Context:</a:t>
            </a:r>
          </a:p>
          <a:p>
            <a:pPr algn="l" rtl="0"/>
            <a:r>
              <a:rPr lang="en-US" dirty="0"/>
              <a:t>Israeli declaration of Independence (English version)</a:t>
            </a:r>
            <a:endParaRPr lang="he-IL" dirty="0"/>
          </a:p>
        </p:txBody>
      </p:sp>
      <p:sp>
        <p:nvSpPr>
          <p:cNvPr id="7" name="TextBox 6">
            <a:hlinkClick r:id="rId2"/>
            <a:extLst>
              <a:ext uri="{FF2B5EF4-FFF2-40B4-BE49-F238E27FC236}">
                <a16:creationId xmlns:a16="http://schemas.microsoft.com/office/drawing/2014/main" id="{FBF3ED00-BCBA-3910-1766-774276681940}"/>
              </a:ext>
            </a:extLst>
          </p:cNvPr>
          <p:cNvSpPr txBox="1"/>
          <p:nvPr/>
        </p:nvSpPr>
        <p:spPr>
          <a:xfrm>
            <a:off x="1276350" y="1682234"/>
            <a:ext cx="1167307" cy="369332"/>
          </a:xfrm>
          <a:prstGeom prst="rect">
            <a:avLst/>
          </a:prstGeom>
          <a:noFill/>
        </p:spPr>
        <p:txBody>
          <a:bodyPr wrap="none" rtlCol="1">
            <a:spAutoFit/>
          </a:bodyPr>
          <a:lstStyle/>
          <a:p>
            <a:r>
              <a:rPr lang="en-US" u="sng" dirty="0"/>
              <a:t>H2oGPT</a:t>
            </a:r>
            <a:endParaRPr lang="he-IL" u="sng" dirty="0"/>
          </a:p>
        </p:txBody>
      </p:sp>
    </p:spTree>
    <p:extLst>
      <p:ext uri="{BB962C8B-B14F-4D97-AF65-F5344CB8AC3E}">
        <p14:creationId xmlns:p14="http://schemas.microsoft.com/office/powerpoint/2010/main" val="247950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C8286-CC97-6B53-8ECB-239190714E43}"/>
              </a:ext>
            </a:extLst>
          </p:cNvPr>
          <p:cNvSpPr>
            <a:spLocks noGrp="1"/>
          </p:cNvSpPr>
          <p:nvPr>
            <p:ph type="title"/>
          </p:nvPr>
        </p:nvSpPr>
        <p:spPr/>
        <p:txBody>
          <a:bodyPr/>
          <a:lstStyle/>
          <a:p>
            <a:pPr algn="l" rtl="0"/>
            <a:r>
              <a:rPr lang="en-US" dirty="0"/>
              <a:t>Prompt Engineering</a:t>
            </a:r>
            <a:endParaRPr lang="he-IL" dirty="0"/>
          </a:p>
        </p:txBody>
      </p:sp>
      <p:sp>
        <p:nvSpPr>
          <p:cNvPr id="3" name="Text Placeholder 2">
            <a:extLst>
              <a:ext uri="{FF2B5EF4-FFF2-40B4-BE49-F238E27FC236}">
                <a16:creationId xmlns:a16="http://schemas.microsoft.com/office/drawing/2014/main" id="{DA5697F2-9C8E-EDAE-27CF-D043575754DD}"/>
              </a:ext>
            </a:extLst>
          </p:cNvPr>
          <p:cNvSpPr>
            <a:spLocks noGrp="1"/>
          </p:cNvSpPr>
          <p:nvPr>
            <p:ph type="body" idx="1"/>
          </p:nvPr>
        </p:nvSpPr>
        <p:spPr/>
        <p:txBody>
          <a:bodyPr/>
          <a:lstStyle/>
          <a:p>
            <a:r>
              <a:rPr lang="he-IL" dirty="0"/>
              <a:t>איך לשאול שאלות?</a:t>
            </a:r>
          </a:p>
        </p:txBody>
      </p:sp>
    </p:spTree>
    <p:extLst>
      <p:ext uri="{BB962C8B-B14F-4D97-AF65-F5344CB8AC3E}">
        <p14:creationId xmlns:p14="http://schemas.microsoft.com/office/powerpoint/2010/main" val="58999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6CF0F-03AB-E78C-B270-FB7F1A2EFFC5}"/>
              </a:ext>
            </a:extLst>
          </p:cNvPr>
          <p:cNvSpPr>
            <a:spLocks noGrp="1"/>
          </p:cNvSpPr>
          <p:nvPr>
            <p:ph type="title"/>
          </p:nvPr>
        </p:nvSpPr>
        <p:spPr/>
        <p:txBody>
          <a:bodyPr/>
          <a:lstStyle/>
          <a:p>
            <a:pPr algn="l" rtl="0"/>
            <a:r>
              <a:rPr lang="en-US" dirty="0"/>
              <a:t>Prompt Engineering</a:t>
            </a:r>
            <a:endParaRPr lang="he-IL" dirty="0"/>
          </a:p>
        </p:txBody>
      </p:sp>
      <p:sp>
        <p:nvSpPr>
          <p:cNvPr id="6" name="TextBox 5">
            <a:extLst>
              <a:ext uri="{FF2B5EF4-FFF2-40B4-BE49-F238E27FC236}">
                <a16:creationId xmlns:a16="http://schemas.microsoft.com/office/drawing/2014/main" id="{F75A4114-4B11-EF7C-08FA-FE2769643EF7}"/>
              </a:ext>
            </a:extLst>
          </p:cNvPr>
          <p:cNvSpPr txBox="1"/>
          <p:nvPr/>
        </p:nvSpPr>
        <p:spPr>
          <a:xfrm>
            <a:off x="3048000" y="2274838"/>
            <a:ext cx="6096000" cy="3785652"/>
          </a:xfrm>
          <a:prstGeom prst="rect">
            <a:avLst/>
          </a:prstGeom>
          <a:noFill/>
        </p:spPr>
        <p:txBody>
          <a:bodyPr wrap="square">
            <a:spAutoFit/>
          </a:bodyPr>
          <a:lstStyle/>
          <a:p>
            <a:pPr algn="l"/>
            <a:r>
              <a:rPr lang="en-US" sz="2400" b="1" i="0" dirty="0">
                <a:solidFill>
                  <a:srgbClr val="374151"/>
                </a:solidFill>
                <a:effectLst/>
                <a:latin typeface="Söhne"/>
              </a:rPr>
              <a:t>Provide Context:</a:t>
            </a:r>
            <a:endParaRPr lang="en-US" sz="2400" b="0" i="0" dirty="0">
              <a:solidFill>
                <a:srgbClr val="374151"/>
              </a:solidFill>
              <a:effectLst/>
              <a:latin typeface="Söhne"/>
            </a:endParaRPr>
          </a:p>
          <a:p>
            <a:pPr algn="l">
              <a:buFont typeface="Arial" panose="020B0604020202020204" pitchFamily="34" charset="0"/>
              <a:buChar char="•"/>
            </a:pPr>
            <a:r>
              <a:rPr lang="en-US" sz="2400" b="0" i="1" dirty="0">
                <a:solidFill>
                  <a:srgbClr val="374151"/>
                </a:solidFill>
                <a:effectLst/>
                <a:latin typeface="Söhne"/>
              </a:rPr>
              <a:t>Without Context:</a:t>
            </a:r>
            <a:r>
              <a:rPr lang="en-US" sz="2400" b="0" i="0" dirty="0">
                <a:solidFill>
                  <a:srgbClr val="374151"/>
                </a:solidFill>
                <a:effectLst/>
                <a:latin typeface="Söhne"/>
              </a:rPr>
              <a:t> "Translate."</a:t>
            </a:r>
          </a:p>
          <a:p>
            <a:pPr algn="l">
              <a:buFont typeface="Arial" panose="020B0604020202020204" pitchFamily="34" charset="0"/>
              <a:buChar char="•"/>
            </a:pPr>
            <a:r>
              <a:rPr lang="en-US" sz="2400" b="0" i="1" dirty="0">
                <a:solidFill>
                  <a:srgbClr val="374151"/>
                </a:solidFill>
                <a:effectLst/>
                <a:latin typeface="Söhne"/>
              </a:rPr>
              <a:t>With Context:</a:t>
            </a:r>
            <a:r>
              <a:rPr lang="en-US" sz="2400" b="0" i="0" dirty="0">
                <a:solidFill>
                  <a:srgbClr val="374151"/>
                </a:solidFill>
                <a:effectLst/>
                <a:latin typeface="Söhne"/>
              </a:rPr>
              <a:t> "Translate the following English sentence into French: 'The quick brown fox jumps over the lazy dog.'"</a:t>
            </a:r>
          </a:p>
          <a:p>
            <a:pPr algn="l"/>
            <a:r>
              <a:rPr lang="en-US" sz="2400" b="0" i="0" dirty="0">
                <a:solidFill>
                  <a:srgbClr val="374151"/>
                </a:solidFill>
                <a:effectLst/>
                <a:latin typeface="Söhne"/>
              </a:rPr>
              <a:t>Providing context helps the model understand the specific task and produce more accurate results. In the second prompt, the model knows the input should be translated from English to French, reducing ambiguity.</a:t>
            </a:r>
          </a:p>
        </p:txBody>
      </p:sp>
    </p:spTree>
    <p:extLst>
      <p:ext uri="{BB962C8B-B14F-4D97-AF65-F5344CB8AC3E}">
        <p14:creationId xmlns:p14="http://schemas.microsoft.com/office/powerpoint/2010/main" val="37839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6CF0F-03AB-E78C-B270-FB7F1A2EFFC5}"/>
              </a:ext>
            </a:extLst>
          </p:cNvPr>
          <p:cNvSpPr>
            <a:spLocks noGrp="1"/>
          </p:cNvSpPr>
          <p:nvPr>
            <p:ph type="title"/>
          </p:nvPr>
        </p:nvSpPr>
        <p:spPr/>
        <p:txBody>
          <a:bodyPr/>
          <a:lstStyle/>
          <a:p>
            <a:pPr algn="l" rtl="0"/>
            <a:r>
              <a:rPr lang="en-US" dirty="0"/>
              <a:t>Prompt Engineering</a:t>
            </a:r>
            <a:endParaRPr lang="he-IL" dirty="0"/>
          </a:p>
        </p:txBody>
      </p:sp>
      <p:sp>
        <p:nvSpPr>
          <p:cNvPr id="6" name="TextBox 5">
            <a:extLst>
              <a:ext uri="{FF2B5EF4-FFF2-40B4-BE49-F238E27FC236}">
                <a16:creationId xmlns:a16="http://schemas.microsoft.com/office/drawing/2014/main" id="{F75A4114-4B11-EF7C-08FA-FE2769643EF7}"/>
              </a:ext>
            </a:extLst>
          </p:cNvPr>
          <p:cNvSpPr txBox="1"/>
          <p:nvPr/>
        </p:nvSpPr>
        <p:spPr>
          <a:xfrm>
            <a:off x="3048000" y="2274838"/>
            <a:ext cx="6096000" cy="2308324"/>
          </a:xfrm>
          <a:prstGeom prst="rect">
            <a:avLst/>
          </a:prstGeom>
          <a:noFill/>
        </p:spPr>
        <p:txBody>
          <a:bodyPr wrap="square">
            <a:spAutoFit/>
          </a:bodyPr>
          <a:lstStyle/>
          <a:p>
            <a:pPr algn="l"/>
            <a:r>
              <a:rPr lang="en-US" sz="2400" b="1" i="0" dirty="0">
                <a:solidFill>
                  <a:srgbClr val="374151"/>
                </a:solidFill>
                <a:effectLst/>
                <a:latin typeface="Söhne"/>
              </a:rPr>
              <a:t>Include System Instructions:</a:t>
            </a:r>
            <a:endParaRPr lang="en-US" sz="2400" b="0" i="0" dirty="0">
              <a:solidFill>
                <a:srgbClr val="374151"/>
              </a:solidFill>
              <a:effectLst/>
              <a:latin typeface="Söhne"/>
            </a:endParaRPr>
          </a:p>
          <a:p>
            <a:pPr algn="l">
              <a:buFont typeface="Arial" panose="020B0604020202020204" pitchFamily="34" charset="0"/>
              <a:buChar char="•"/>
            </a:pPr>
            <a:r>
              <a:rPr lang="en-US" sz="2400" b="0" i="1" dirty="0">
                <a:solidFill>
                  <a:srgbClr val="374151"/>
                </a:solidFill>
                <a:effectLst/>
                <a:latin typeface="Söhne"/>
              </a:rPr>
              <a:t>Without Instruction:</a:t>
            </a:r>
            <a:r>
              <a:rPr lang="en-US" sz="2400" b="0" i="0" dirty="0">
                <a:solidFill>
                  <a:srgbClr val="374151"/>
                </a:solidFill>
                <a:effectLst/>
                <a:latin typeface="Söhne"/>
              </a:rPr>
              <a:t> "Write a paragraph about space exploration."</a:t>
            </a:r>
          </a:p>
          <a:p>
            <a:pPr algn="l">
              <a:buFont typeface="Arial" panose="020B0604020202020204" pitchFamily="34" charset="0"/>
              <a:buChar char="•"/>
            </a:pPr>
            <a:r>
              <a:rPr lang="en-US" sz="2400" b="0" i="1" dirty="0">
                <a:solidFill>
                  <a:srgbClr val="374151"/>
                </a:solidFill>
                <a:effectLst/>
                <a:latin typeface="Söhne"/>
              </a:rPr>
              <a:t>With Instruction:</a:t>
            </a:r>
            <a:r>
              <a:rPr lang="en-US" sz="2400" b="0" i="0" dirty="0">
                <a:solidFill>
                  <a:srgbClr val="374151"/>
                </a:solidFill>
                <a:effectLst/>
                <a:latin typeface="Söhne"/>
              </a:rPr>
              <a:t> "Write a paragraph about space exploration in an informative and optimistic tone."</a:t>
            </a:r>
          </a:p>
        </p:txBody>
      </p:sp>
    </p:spTree>
    <p:extLst>
      <p:ext uri="{BB962C8B-B14F-4D97-AF65-F5344CB8AC3E}">
        <p14:creationId xmlns:p14="http://schemas.microsoft.com/office/powerpoint/2010/main" val="1733990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6CF0F-03AB-E78C-B270-FB7F1A2EFFC5}"/>
              </a:ext>
            </a:extLst>
          </p:cNvPr>
          <p:cNvSpPr>
            <a:spLocks noGrp="1"/>
          </p:cNvSpPr>
          <p:nvPr>
            <p:ph type="title"/>
          </p:nvPr>
        </p:nvSpPr>
        <p:spPr/>
        <p:txBody>
          <a:bodyPr/>
          <a:lstStyle/>
          <a:p>
            <a:pPr algn="l" rtl="0"/>
            <a:r>
              <a:rPr lang="en-US" dirty="0"/>
              <a:t>Prompt Engineering</a:t>
            </a:r>
            <a:endParaRPr lang="he-IL" dirty="0"/>
          </a:p>
        </p:txBody>
      </p:sp>
      <p:sp>
        <p:nvSpPr>
          <p:cNvPr id="6" name="TextBox 5">
            <a:extLst>
              <a:ext uri="{FF2B5EF4-FFF2-40B4-BE49-F238E27FC236}">
                <a16:creationId xmlns:a16="http://schemas.microsoft.com/office/drawing/2014/main" id="{F75A4114-4B11-EF7C-08FA-FE2769643EF7}"/>
              </a:ext>
            </a:extLst>
          </p:cNvPr>
          <p:cNvSpPr txBox="1"/>
          <p:nvPr/>
        </p:nvSpPr>
        <p:spPr>
          <a:xfrm>
            <a:off x="3048000" y="2274838"/>
            <a:ext cx="6096000" cy="2308324"/>
          </a:xfrm>
          <a:prstGeom prst="rect">
            <a:avLst/>
          </a:prstGeom>
          <a:noFill/>
        </p:spPr>
        <p:txBody>
          <a:bodyPr wrap="square">
            <a:spAutoFit/>
          </a:bodyPr>
          <a:lstStyle/>
          <a:p>
            <a:pPr algn="l" rtl="0"/>
            <a:r>
              <a:rPr lang="en-US" sz="2400" b="1" i="0" dirty="0">
                <a:solidFill>
                  <a:srgbClr val="374151"/>
                </a:solidFill>
                <a:effectLst/>
                <a:latin typeface="Söhne"/>
              </a:rPr>
              <a:t>Include Samples:</a:t>
            </a:r>
          </a:p>
          <a:p>
            <a:pPr algn="l" rtl="0"/>
            <a:r>
              <a:rPr lang="en-US" sz="2400" dirty="0">
                <a:solidFill>
                  <a:srgbClr val="374151"/>
                </a:solidFill>
                <a:latin typeface="Söhne"/>
              </a:rPr>
              <a:t>This is awesome // Negative</a:t>
            </a:r>
          </a:p>
          <a:p>
            <a:pPr algn="l" rtl="0"/>
            <a:r>
              <a:rPr lang="en-US" sz="2400" i="0" dirty="0">
                <a:solidFill>
                  <a:srgbClr val="374151"/>
                </a:solidFill>
                <a:effectLst/>
                <a:latin typeface="Söhne"/>
              </a:rPr>
              <a:t>This is bad // Negative</a:t>
            </a:r>
          </a:p>
          <a:p>
            <a:pPr algn="l" rtl="0"/>
            <a:r>
              <a:rPr lang="en-US" sz="2400" i="0" dirty="0">
                <a:solidFill>
                  <a:srgbClr val="374151"/>
                </a:solidFill>
                <a:effectLst/>
                <a:latin typeface="Söhne"/>
              </a:rPr>
              <a:t>Wow that movie was rad // Positive</a:t>
            </a:r>
          </a:p>
          <a:p>
            <a:pPr algn="l" rtl="0"/>
            <a:r>
              <a:rPr lang="en-US" sz="2400" i="0" dirty="0">
                <a:solidFill>
                  <a:srgbClr val="374151"/>
                </a:solidFill>
                <a:effectLst/>
                <a:latin typeface="Söhne"/>
              </a:rPr>
              <a:t>What a horrible movie // </a:t>
            </a:r>
            <a:endParaRPr lang="he-IL" sz="2400" i="0" dirty="0">
              <a:solidFill>
                <a:srgbClr val="374151"/>
              </a:solidFill>
              <a:effectLst/>
              <a:latin typeface="Söhne"/>
            </a:endParaRPr>
          </a:p>
          <a:p>
            <a:pPr algn="l"/>
            <a:endParaRPr lang="en-US" sz="2400" b="0" i="0" dirty="0">
              <a:solidFill>
                <a:srgbClr val="374151"/>
              </a:solidFill>
              <a:effectLst/>
              <a:latin typeface="Söhne"/>
            </a:endParaRPr>
          </a:p>
        </p:txBody>
      </p:sp>
    </p:spTree>
    <p:extLst>
      <p:ext uri="{BB962C8B-B14F-4D97-AF65-F5344CB8AC3E}">
        <p14:creationId xmlns:p14="http://schemas.microsoft.com/office/powerpoint/2010/main" val="2054670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6E9E2-81C5-FDF4-E867-8BAF628B0F9F}"/>
              </a:ext>
            </a:extLst>
          </p:cNvPr>
          <p:cNvSpPr>
            <a:spLocks noGrp="1"/>
          </p:cNvSpPr>
          <p:nvPr>
            <p:ph type="title"/>
          </p:nvPr>
        </p:nvSpPr>
        <p:spPr/>
        <p:txBody>
          <a:bodyPr/>
          <a:lstStyle/>
          <a:p>
            <a:r>
              <a:rPr lang="he-IL" dirty="0"/>
              <a:t>עיבוד שפה טבעית</a:t>
            </a:r>
          </a:p>
        </p:txBody>
      </p:sp>
      <p:pic>
        <p:nvPicPr>
          <p:cNvPr id="5122" name="Picture 2" descr="הבינה המלאכותית קפצה מדרגה. החיים שלנו עומדים להשתנות באופן דרמטי - סוף  שבוע - הארץ">
            <a:extLst>
              <a:ext uri="{FF2B5EF4-FFF2-40B4-BE49-F238E27FC236}">
                <a16:creationId xmlns:a16="http://schemas.microsoft.com/office/drawing/2014/main" id="{E9079A52-2189-CDE4-23E0-BC3FC90E9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925" y="2652713"/>
            <a:ext cx="590550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9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44C2F-9875-4236-CBA5-EA5B49C540B0}"/>
              </a:ext>
            </a:extLst>
          </p:cNvPr>
          <p:cNvSpPr>
            <a:spLocks noGrp="1"/>
          </p:cNvSpPr>
          <p:nvPr>
            <p:ph type="title"/>
          </p:nvPr>
        </p:nvSpPr>
        <p:spPr/>
        <p:txBody>
          <a:bodyPr/>
          <a:lstStyle/>
          <a:p>
            <a:r>
              <a:rPr lang="he-IL" dirty="0"/>
              <a:t>תודה !</a:t>
            </a:r>
          </a:p>
        </p:txBody>
      </p:sp>
      <p:sp>
        <p:nvSpPr>
          <p:cNvPr id="3" name="Text Placeholder 2">
            <a:extLst>
              <a:ext uri="{FF2B5EF4-FFF2-40B4-BE49-F238E27FC236}">
                <a16:creationId xmlns:a16="http://schemas.microsoft.com/office/drawing/2014/main" id="{31579D0F-EDFD-36DA-557F-0A014FB966EC}"/>
              </a:ext>
            </a:extLst>
          </p:cNvPr>
          <p:cNvSpPr>
            <a:spLocks noGrp="1"/>
          </p:cNvSpPr>
          <p:nvPr>
            <p:ph type="body" idx="1"/>
          </p:nvPr>
        </p:nvSpPr>
        <p:spPr/>
        <p:txBody>
          <a:bodyPr/>
          <a:lstStyle/>
          <a:p>
            <a:endParaRPr lang="he-IL"/>
          </a:p>
        </p:txBody>
      </p:sp>
    </p:spTree>
    <p:extLst>
      <p:ext uri="{BB962C8B-B14F-4D97-AF65-F5344CB8AC3E}">
        <p14:creationId xmlns:p14="http://schemas.microsoft.com/office/powerpoint/2010/main" val="101567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F314E024-B758-4820-A823-78AB445095A3}"/>
              </a:ext>
            </a:extLst>
          </p:cNvPr>
          <p:cNvSpPr/>
          <p:nvPr/>
        </p:nvSpPr>
        <p:spPr>
          <a:xfrm>
            <a:off x="4938942" y="1665269"/>
            <a:ext cx="3056037" cy="43710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Segoe UI Semilight"/>
                <a:cs typeface="Segoe UI Semilight"/>
              </a:rPr>
              <a:t>4 V’s:</a:t>
            </a: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prstClr val="black"/>
                </a:solidFill>
                <a:effectLst/>
                <a:uLnTx/>
                <a:uFillTx/>
                <a:latin typeface="Segoe UI Semilight"/>
                <a:cs typeface="Segoe UI Semilight"/>
              </a:rPr>
              <a:t>V</a:t>
            </a:r>
            <a:r>
              <a:rPr kumimoji="0" lang="en-US" sz="3200" b="0" i="0" u="none" strike="noStrike" kern="1200" cap="none" spc="0" normalizeH="0" baseline="0" noProof="0" dirty="0">
                <a:ln>
                  <a:noFill/>
                </a:ln>
                <a:solidFill>
                  <a:prstClr val="black"/>
                </a:solidFill>
                <a:effectLst/>
                <a:uLnTx/>
                <a:uFillTx/>
                <a:latin typeface="Segoe UI Semilight"/>
                <a:cs typeface="Segoe UI Semilight"/>
              </a:rPr>
              <a:t>olume</a:t>
            </a:r>
            <a:r>
              <a:rPr kumimoji="0" lang="he-IL" sz="3200" b="0" i="0" u="none" strike="noStrike" kern="1200" cap="none" spc="0" normalizeH="0" baseline="0" noProof="0" dirty="0">
                <a:ln>
                  <a:noFill/>
                </a:ln>
                <a:solidFill>
                  <a:prstClr val="black"/>
                </a:solidFill>
                <a:effectLst/>
                <a:uLnTx/>
                <a:uFillTx/>
                <a:latin typeface="Segoe UI Semilight"/>
                <a:cs typeface="Segoe UI Semilight"/>
              </a:rPr>
              <a:t> </a:t>
            </a:r>
            <a:r>
              <a:rPr kumimoji="0" lang="he-IL" sz="1600" b="0" i="0" u="none" strike="noStrike" kern="1200" cap="none" spc="0" normalizeH="0" baseline="0" noProof="0" dirty="0">
                <a:ln>
                  <a:noFill/>
                </a:ln>
                <a:solidFill>
                  <a:prstClr val="black"/>
                </a:solidFill>
                <a:effectLst/>
                <a:uLnTx/>
                <a:uFillTx/>
                <a:latin typeface="Segoe UI Semilight"/>
                <a:cs typeface="Segoe UI Semilight"/>
              </a:rPr>
              <a:t>(נפח) </a:t>
            </a:r>
            <a:endParaRPr kumimoji="0" lang="en-US" sz="3200" b="0" i="0" u="none" strike="noStrike" kern="1200" cap="none" spc="0" normalizeH="0" baseline="0" noProof="0" dirty="0">
              <a:ln>
                <a:noFill/>
              </a:ln>
              <a:solidFill>
                <a:prstClr val="black"/>
              </a:solidFill>
              <a:effectLst/>
              <a:uLnTx/>
              <a:uFillTx/>
              <a:latin typeface="Segoe UI Semilight"/>
              <a:cs typeface="Segoe UI Semilight"/>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prstClr val="black"/>
                </a:solidFill>
                <a:effectLst/>
                <a:uLnTx/>
                <a:uFillTx/>
                <a:latin typeface="Segoe UI Semilight"/>
                <a:cs typeface="Segoe UI Semilight"/>
              </a:rPr>
              <a:t>V</a:t>
            </a:r>
            <a:r>
              <a:rPr kumimoji="0" lang="en-US" sz="3200" b="0" i="0" u="none" strike="noStrike" kern="1200" cap="none" spc="0" normalizeH="0" baseline="0" noProof="0" dirty="0">
                <a:ln>
                  <a:noFill/>
                </a:ln>
                <a:solidFill>
                  <a:prstClr val="black"/>
                </a:solidFill>
                <a:effectLst/>
                <a:uLnTx/>
                <a:uFillTx/>
                <a:latin typeface="Segoe UI Semilight"/>
                <a:cs typeface="Segoe UI Semilight"/>
              </a:rPr>
              <a:t>elocity</a:t>
            </a:r>
            <a:r>
              <a:rPr kumimoji="0" lang="he-IL" sz="1600" b="0" i="0" u="none" strike="noStrike" kern="1200" cap="none" spc="0" normalizeH="0" baseline="0" noProof="0" dirty="0">
                <a:ln>
                  <a:noFill/>
                </a:ln>
                <a:solidFill>
                  <a:prstClr val="black"/>
                </a:solidFill>
                <a:effectLst/>
                <a:uLnTx/>
                <a:uFillTx/>
                <a:latin typeface="Segoe UI Semilight"/>
                <a:cs typeface="Segoe UI Semilight"/>
              </a:rPr>
              <a:t> (מהירות) </a:t>
            </a:r>
            <a:endParaRPr kumimoji="0" lang="en-US" sz="3200" b="0" i="0" u="none" strike="noStrike" kern="1200" cap="none" spc="0" normalizeH="0" baseline="0" noProof="0" dirty="0">
              <a:ln>
                <a:noFill/>
              </a:ln>
              <a:solidFill>
                <a:prstClr val="black"/>
              </a:solidFill>
              <a:effectLst/>
              <a:uLnTx/>
              <a:uFillTx/>
              <a:latin typeface="Segoe UI Semilight"/>
              <a:cs typeface="Segoe UI Semilight"/>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prstClr val="black"/>
                </a:solidFill>
                <a:effectLst/>
                <a:uLnTx/>
                <a:uFillTx/>
                <a:latin typeface="Segoe UI Semilight"/>
                <a:cs typeface="Segoe UI Semilight"/>
              </a:rPr>
              <a:t>V</a:t>
            </a:r>
            <a:r>
              <a:rPr kumimoji="0" lang="en-US" sz="3200" b="0" i="0" u="none" strike="noStrike" kern="1200" cap="none" spc="0" normalizeH="0" baseline="0" noProof="0" dirty="0">
                <a:ln>
                  <a:noFill/>
                </a:ln>
                <a:solidFill>
                  <a:prstClr val="black"/>
                </a:solidFill>
                <a:effectLst/>
                <a:uLnTx/>
                <a:uFillTx/>
                <a:latin typeface="Segoe UI Semilight"/>
                <a:cs typeface="Segoe UI Semilight"/>
              </a:rPr>
              <a:t>ariety</a:t>
            </a:r>
            <a:r>
              <a:rPr kumimoji="0" lang="he-IL" sz="1600" b="0" i="0" u="none" strike="noStrike" kern="1200" cap="none" spc="0" normalizeH="0" baseline="0" noProof="0" dirty="0">
                <a:ln>
                  <a:noFill/>
                </a:ln>
                <a:solidFill>
                  <a:prstClr val="black"/>
                </a:solidFill>
                <a:effectLst/>
                <a:uLnTx/>
                <a:uFillTx/>
                <a:latin typeface="Segoe UI Semilight"/>
                <a:cs typeface="Segoe UI Semilight"/>
              </a:rPr>
              <a:t> (שונות) </a:t>
            </a:r>
            <a:endParaRPr kumimoji="0" lang="en-US" sz="3200" b="0" i="0" u="none" strike="noStrike" kern="1200" cap="none" spc="0" normalizeH="0" baseline="0" noProof="0" dirty="0">
              <a:ln>
                <a:noFill/>
              </a:ln>
              <a:solidFill>
                <a:prstClr val="black"/>
              </a:solidFill>
              <a:effectLst/>
              <a:uLnTx/>
              <a:uFillTx/>
              <a:latin typeface="Segoe UI Semilight"/>
              <a:cs typeface="Segoe UI Semilight"/>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prstClr val="black"/>
                </a:solidFill>
                <a:effectLst/>
                <a:uLnTx/>
                <a:uFillTx/>
                <a:latin typeface="Segoe UI Semilight"/>
                <a:cs typeface="Segoe UI Semilight"/>
              </a:rPr>
              <a:t>V</a:t>
            </a:r>
            <a:r>
              <a:rPr kumimoji="0" lang="en-US" sz="3200" b="0" i="0" u="none" strike="noStrike" kern="1200" cap="none" spc="0" normalizeH="0" baseline="0" noProof="0" dirty="0">
                <a:ln>
                  <a:noFill/>
                </a:ln>
                <a:solidFill>
                  <a:prstClr val="black"/>
                </a:solidFill>
                <a:effectLst/>
                <a:uLnTx/>
                <a:uFillTx/>
                <a:latin typeface="Segoe UI Semilight"/>
                <a:cs typeface="Segoe UI Semilight"/>
              </a:rPr>
              <a:t>eracity</a:t>
            </a:r>
            <a:r>
              <a:rPr kumimoji="0" lang="he-IL" sz="1600" b="0" i="0" u="none" strike="noStrike" kern="1200" cap="none" spc="0" normalizeH="0" baseline="0" noProof="0" dirty="0">
                <a:ln>
                  <a:noFill/>
                </a:ln>
                <a:solidFill>
                  <a:prstClr val="black"/>
                </a:solidFill>
                <a:effectLst/>
                <a:uLnTx/>
                <a:uFillTx/>
                <a:latin typeface="Segoe UI Semilight"/>
                <a:cs typeface="Segoe UI Semilight"/>
              </a:rPr>
              <a:t> (אמינות) </a:t>
            </a:r>
            <a:endParaRPr kumimoji="0" lang="en-US" sz="3200" b="0" i="0" u="none" strike="noStrike" kern="1200" cap="none" spc="0" normalizeH="0" baseline="0" noProof="0" dirty="0">
              <a:ln>
                <a:noFill/>
              </a:ln>
              <a:solidFill>
                <a:prstClr val="black"/>
              </a:solidFill>
              <a:effectLst/>
              <a:uLnTx/>
              <a:uFillTx/>
              <a:latin typeface="Segoe UI Semilight"/>
              <a:cs typeface="Segoe UI Semilight"/>
            </a:endParaRPr>
          </a:p>
        </p:txBody>
      </p:sp>
      <p:sp>
        <p:nvSpPr>
          <p:cNvPr id="6" name="Text Placeholder 5">
            <a:extLst>
              <a:ext uri="{FF2B5EF4-FFF2-40B4-BE49-F238E27FC236}">
                <a16:creationId xmlns:a16="http://schemas.microsoft.com/office/drawing/2014/main" id="{7BFD844E-AD89-4AE6-BB60-D3B52119CB4A}"/>
              </a:ext>
            </a:extLst>
          </p:cNvPr>
          <p:cNvSpPr>
            <a:spLocks noGrp="1"/>
          </p:cNvSpPr>
          <p:nvPr>
            <p:ph type="body" sz="quarter" idx="10"/>
          </p:nvPr>
        </p:nvSpPr>
        <p:spPr>
          <a:xfrm>
            <a:off x="6466960" y="665851"/>
            <a:ext cx="2468732" cy="804909"/>
          </a:xfrm>
        </p:spPr>
        <p:txBody>
          <a:bodyPr/>
          <a:lstStyle/>
          <a:p>
            <a:r>
              <a:rPr lang="en-US" b="1" dirty="0"/>
              <a:t>BIG Data</a:t>
            </a:r>
            <a:endParaRPr lang="LID4096" b="1" dirty="0"/>
          </a:p>
        </p:txBody>
      </p:sp>
      <p:pic>
        <p:nvPicPr>
          <p:cNvPr id="1028" name="Picture 4" descr="Visualizing a minute on the Internet in 2021">
            <a:extLst>
              <a:ext uri="{FF2B5EF4-FFF2-40B4-BE49-F238E27FC236}">
                <a16:creationId xmlns:a16="http://schemas.microsoft.com/office/drawing/2014/main" id="{5064D1CD-3C08-4904-AC01-66880C662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886" y="9599"/>
            <a:ext cx="7666405" cy="684840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When something is free you are the product Men's T-Shirt | nukerbot's  Artist Shop">
            <a:extLst>
              <a:ext uri="{FF2B5EF4-FFF2-40B4-BE49-F238E27FC236}">
                <a16:creationId xmlns:a16="http://schemas.microsoft.com/office/drawing/2014/main" id="{E202FE1F-A8E4-093D-B79D-21C1F6EDF66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Tree>
    <p:extLst>
      <p:ext uri="{BB962C8B-B14F-4D97-AF65-F5344CB8AC3E}">
        <p14:creationId xmlns:p14="http://schemas.microsoft.com/office/powerpoint/2010/main" val="254768943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f you're not paying for the product, you are the product | M A N O X B L O  G">
            <a:extLst>
              <a:ext uri="{FF2B5EF4-FFF2-40B4-BE49-F238E27FC236}">
                <a16:creationId xmlns:a16="http://schemas.microsoft.com/office/drawing/2014/main" id="{EB812DDC-AA09-F9D0-D7D9-4B7DAD8CB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1085850"/>
            <a:ext cx="5715000"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35945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97E5C-EE95-7B21-38AB-AD1F413D9132}"/>
              </a:ext>
            </a:extLst>
          </p:cNvPr>
          <p:cNvSpPr>
            <a:spLocks noGrp="1"/>
          </p:cNvSpPr>
          <p:nvPr>
            <p:ph type="title"/>
          </p:nvPr>
        </p:nvSpPr>
        <p:spPr/>
        <p:txBody>
          <a:bodyPr/>
          <a:lstStyle/>
          <a:p>
            <a:r>
              <a:rPr lang="he-IL" dirty="0"/>
              <a:t>תחומים עיקריים בבינה מלאכותית</a:t>
            </a:r>
          </a:p>
        </p:txBody>
      </p:sp>
      <p:sp>
        <p:nvSpPr>
          <p:cNvPr id="3" name="Text Placeholder 2">
            <a:extLst>
              <a:ext uri="{FF2B5EF4-FFF2-40B4-BE49-F238E27FC236}">
                <a16:creationId xmlns:a16="http://schemas.microsoft.com/office/drawing/2014/main" id="{205F6B58-3F0C-7C98-B655-02091E5C1305}"/>
              </a:ext>
            </a:extLst>
          </p:cNvPr>
          <p:cNvSpPr>
            <a:spLocks noGrp="1"/>
          </p:cNvSpPr>
          <p:nvPr>
            <p:ph type="body" idx="1"/>
          </p:nvPr>
        </p:nvSpPr>
        <p:spPr/>
        <p:txBody>
          <a:bodyPr/>
          <a:lstStyle/>
          <a:p>
            <a:endParaRPr lang="he-IL"/>
          </a:p>
        </p:txBody>
      </p:sp>
    </p:spTree>
    <p:extLst>
      <p:ext uri="{BB962C8B-B14F-4D97-AF65-F5344CB8AC3E}">
        <p14:creationId xmlns:p14="http://schemas.microsoft.com/office/powerpoint/2010/main" val="178234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9F957-24AB-9A85-BCC3-6F1F40C27036}"/>
              </a:ext>
            </a:extLst>
          </p:cNvPr>
          <p:cNvSpPr>
            <a:spLocks noGrp="1"/>
          </p:cNvSpPr>
          <p:nvPr>
            <p:ph type="title"/>
          </p:nvPr>
        </p:nvSpPr>
        <p:spPr/>
        <p:txBody>
          <a:bodyPr/>
          <a:lstStyle/>
          <a:p>
            <a:r>
              <a:rPr lang="he-IL" dirty="0"/>
              <a:t>סוגי נתונים ושימושים</a:t>
            </a:r>
          </a:p>
        </p:txBody>
      </p:sp>
      <p:pic>
        <p:nvPicPr>
          <p:cNvPr id="21" name="Picture Placeholder 20" descr="A close-up of words&#10;&#10;Description automatically generated">
            <a:extLst>
              <a:ext uri="{FF2B5EF4-FFF2-40B4-BE49-F238E27FC236}">
                <a16:creationId xmlns:a16="http://schemas.microsoft.com/office/drawing/2014/main" id="{26B692A0-8732-0C76-A0D0-E1D9BB87D94D}"/>
              </a:ext>
            </a:extLst>
          </p:cNvPr>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l="22533" r="22533"/>
          <a:stretch>
            <a:fillRect/>
          </a:stretch>
        </p:blipFill>
        <p:spPr/>
      </p:pic>
      <p:sp>
        <p:nvSpPr>
          <p:cNvPr id="4" name="Text Placeholder 3">
            <a:extLst>
              <a:ext uri="{FF2B5EF4-FFF2-40B4-BE49-F238E27FC236}">
                <a16:creationId xmlns:a16="http://schemas.microsoft.com/office/drawing/2014/main" id="{7A7614FD-74CD-9E50-9443-5E66E46934A6}"/>
              </a:ext>
            </a:extLst>
          </p:cNvPr>
          <p:cNvSpPr>
            <a:spLocks noGrp="1"/>
          </p:cNvSpPr>
          <p:nvPr>
            <p:ph type="body" sz="half" idx="2"/>
          </p:nvPr>
        </p:nvSpPr>
        <p:spPr/>
        <p:txBody>
          <a:bodyPr>
            <a:normAutofit/>
          </a:bodyPr>
          <a:lstStyle/>
          <a:p>
            <a:r>
              <a:rPr lang="he-IL" sz="2400" dirty="0"/>
              <a:t>טקסט</a:t>
            </a:r>
          </a:p>
        </p:txBody>
      </p:sp>
      <p:pic>
        <p:nvPicPr>
          <p:cNvPr id="19" name="Picture Placeholder 18" descr="A screenshot of a face id&#10;&#10;Description automatically generated">
            <a:extLst>
              <a:ext uri="{FF2B5EF4-FFF2-40B4-BE49-F238E27FC236}">
                <a16:creationId xmlns:a16="http://schemas.microsoft.com/office/drawing/2014/main" id="{EB9634B1-8F60-0C41-38FA-87C6B2C0CA4A}"/>
              </a:ext>
            </a:extLst>
          </p:cNvPr>
          <p:cNvPicPr>
            <a:picLocks noGrp="1" noChangeAspect="1"/>
          </p:cNvPicPr>
          <p:nvPr>
            <p:ph type="pic" sz="quarter" idx="18"/>
          </p:nvPr>
        </p:nvPicPr>
        <p:blipFill>
          <a:blip r:embed="rId3" cstate="print">
            <a:extLst>
              <a:ext uri="{28A0092B-C50C-407E-A947-70E740481C1C}">
                <a14:useLocalDpi xmlns:a14="http://schemas.microsoft.com/office/drawing/2010/main" val="0"/>
              </a:ext>
            </a:extLst>
          </a:blip>
          <a:srcRect t="6043" b="6043"/>
          <a:stretch>
            <a:fillRect/>
          </a:stretch>
        </p:blipFill>
        <p:spPr/>
      </p:pic>
      <p:sp>
        <p:nvSpPr>
          <p:cNvPr id="6" name="Text Placeholder 5">
            <a:extLst>
              <a:ext uri="{FF2B5EF4-FFF2-40B4-BE49-F238E27FC236}">
                <a16:creationId xmlns:a16="http://schemas.microsoft.com/office/drawing/2014/main" id="{D458F362-A33C-F86E-E73E-0480341E5ACA}"/>
              </a:ext>
            </a:extLst>
          </p:cNvPr>
          <p:cNvSpPr>
            <a:spLocks noGrp="1"/>
          </p:cNvSpPr>
          <p:nvPr>
            <p:ph type="body" sz="half" idx="21"/>
          </p:nvPr>
        </p:nvSpPr>
        <p:spPr/>
        <p:txBody>
          <a:bodyPr>
            <a:normAutofit/>
          </a:bodyPr>
          <a:lstStyle/>
          <a:p>
            <a:r>
              <a:rPr lang="he-IL" sz="2400" dirty="0"/>
              <a:t>תמונות / וידאו</a:t>
            </a:r>
          </a:p>
        </p:txBody>
      </p:sp>
      <p:sp>
        <p:nvSpPr>
          <p:cNvPr id="8" name="Text Placeholder 7">
            <a:extLst>
              <a:ext uri="{FF2B5EF4-FFF2-40B4-BE49-F238E27FC236}">
                <a16:creationId xmlns:a16="http://schemas.microsoft.com/office/drawing/2014/main" id="{C72EDF9A-0150-D556-D84D-17FB1E5161AA}"/>
              </a:ext>
            </a:extLst>
          </p:cNvPr>
          <p:cNvSpPr>
            <a:spLocks noGrp="1"/>
          </p:cNvSpPr>
          <p:nvPr>
            <p:ph type="body" sz="half" idx="22"/>
          </p:nvPr>
        </p:nvSpPr>
        <p:spPr/>
        <p:txBody>
          <a:bodyPr>
            <a:normAutofit/>
          </a:bodyPr>
          <a:lstStyle/>
          <a:p>
            <a:r>
              <a:rPr lang="he-IL" sz="2400" dirty="0"/>
              <a:t>טבלאות</a:t>
            </a:r>
          </a:p>
        </p:txBody>
      </p:sp>
      <p:pic>
        <p:nvPicPr>
          <p:cNvPr id="17" name="Picture Placeholder 16" descr="A white rectangular table with brown text&#10;&#10;Description automatically generated">
            <a:extLst>
              <a:ext uri="{FF2B5EF4-FFF2-40B4-BE49-F238E27FC236}">
                <a16:creationId xmlns:a16="http://schemas.microsoft.com/office/drawing/2014/main" id="{6A264786-A8B5-8038-A300-D81484D359FD}"/>
              </a:ext>
            </a:extLst>
          </p:cNvPr>
          <p:cNvPicPr>
            <a:picLocks noGrp="1" noChangeAspect="1"/>
          </p:cNvPicPr>
          <p:nvPr>
            <p:ph type="pic" sz="quarter" idx="20"/>
          </p:nvPr>
        </p:nvPicPr>
        <p:blipFill rotWithShape="1">
          <a:blip r:embed="rId4">
            <a:extLst>
              <a:ext uri="{28A0092B-C50C-407E-A947-70E740481C1C}">
                <a14:useLocalDpi xmlns:a14="http://schemas.microsoft.com/office/drawing/2010/main" val="0"/>
              </a:ext>
            </a:extLst>
          </a:blip>
          <a:srcRect l="914" r="10028"/>
          <a:stretch/>
        </p:blipFill>
        <p:spPr>
          <a:xfrm>
            <a:off x="8093219" y="2182200"/>
            <a:ext cx="2974925" cy="1904025"/>
          </a:xfrm>
        </p:spPr>
      </p:pic>
    </p:spTree>
    <p:extLst>
      <p:ext uri="{BB962C8B-B14F-4D97-AF65-F5344CB8AC3E}">
        <p14:creationId xmlns:p14="http://schemas.microsoft.com/office/powerpoint/2010/main" val="19092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D683E-7C5C-CD9D-6E50-DD2D23709853}"/>
              </a:ext>
            </a:extLst>
          </p:cNvPr>
          <p:cNvSpPr>
            <a:spLocks noGrp="1"/>
          </p:cNvSpPr>
          <p:nvPr>
            <p:ph type="title"/>
          </p:nvPr>
        </p:nvSpPr>
        <p:spPr/>
        <p:txBody>
          <a:bodyPr/>
          <a:lstStyle/>
          <a:p>
            <a:r>
              <a:rPr lang="he-IL" dirty="0"/>
              <a:t>כיצד מתבצעת למידת מכונה</a:t>
            </a:r>
          </a:p>
        </p:txBody>
      </p:sp>
      <p:pic>
        <p:nvPicPr>
          <p:cNvPr id="10242" name="Picture 2" descr="Classical programming vs. Machine Learning in plain English | by Panagiotis  (Panos) Papaemmanouil | CodeX | Medium">
            <a:extLst>
              <a:ext uri="{FF2B5EF4-FFF2-40B4-BE49-F238E27FC236}">
                <a16:creationId xmlns:a16="http://schemas.microsoft.com/office/drawing/2014/main" id="{C0C12B0D-1684-CEB0-47E7-932294402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609" y="2169583"/>
            <a:ext cx="809625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5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DDD1-ADF2-8C9D-43BB-33051647FF23}"/>
              </a:ext>
            </a:extLst>
          </p:cNvPr>
          <p:cNvSpPr>
            <a:spLocks noGrp="1"/>
          </p:cNvSpPr>
          <p:nvPr>
            <p:ph type="title"/>
          </p:nvPr>
        </p:nvSpPr>
        <p:spPr/>
        <p:txBody>
          <a:bodyPr/>
          <a:lstStyle/>
          <a:p>
            <a:r>
              <a:rPr lang="he-IL" dirty="0"/>
              <a:t>רשתות נוירונים</a:t>
            </a:r>
          </a:p>
        </p:txBody>
      </p:sp>
      <p:pic>
        <p:nvPicPr>
          <p:cNvPr id="11268" name="Picture 4" descr="Deep Learning">
            <a:extLst>
              <a:ext uri="{FF2B5EF4-FFF2-40B4-BE49-F238E27FC236}">
                <a16:creationId xmlns:a16="http://schemas.microsoft.com/office/drawing/2014/main" id="{AAE31EB6-A4A6-43E2-6FBD-B5860880E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9066" y="1524000"/>
            <a:ext cx="8128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04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6E61C-A98B-F0FB-D599-C230248EF645}"/>
              </a:ext>
            </a:extLst>
          </p:cNvPr>
          <p:cNvSpPr>
            <a:spLocks noGrp="1"/>
          </p:cNvSpPr>
          <p:nvPr>
            <p:ph type="title"/>
          </p:nvPr>
        </p:nvSpPr>
        <p:spPr/>
        <p:txBody>
          <a:bodyPr/>
          <a:lstStyle/>
          <a:p>
            <a:r>
              <a:rPr lang="he-IL" dirty="0"/>
              <a:t>מוטיבציה</a:t>
            </a:r>
          </a:p>
        </p:txBody>
      </p:sp>
      <p:sp>
        <p:nvSpPr>
          <p:cNvPr id="3" name="Text Placeholder 2">
            <a:extLst>
              <a:ext uri="{FF2B5EF4-FFF2-40B4-BE49-F238E27FC236}">
                <a16:creationId xmlns:a16="http://schemas.microsoft.com/office/drawing/2014/main" id="{86348DF8-CC51-4A4A-CA3B-DFD2439DA416}"/>
              </a:ext>
            </a:extLst>
          </p:cNvPr>
          <p:cNvSpPr>
            <a:spLocks noGrp="1"/>
          </p:cNvSpPr>
          <p:nvPr>
            <p:ph type="body" idx="1"/>
          </p:nvPr>
        </p:nvSpPr>
        <p:spPr/>
        <p:txBody>
          <a:bodyPr/>
          <a:lstStyle/>
          <a:p>
            <a:endParaRPr lang="he-IL"/>
          </a:p>
        </p:txBody>
      </p:sp>
    </p:spTree>
    <p:extLst>
      <p:ext uri="{BB962C8B-B14F-4D97-AF65-F5344CB8AC3E}">
        <p14:creationId xmlns:p14="http://schemas.microsoft.com/office/powerpoint/2010/main" val="256129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theme/theme1.xml><?xml version="1.0" encoding="utf-8"?>
<a:theme xmlns:a="http://schemas.openxmlformats.org/drawingml/2006/main" name="איור טבע 16x9">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532636_TF03431377.potx" id="{4284E3C9-D419-4957-9C36-214052137E12}" vid="{37DC2218-D66D-4455-B57A-84FBA1B1B2DE}"/>
    </a:ext>
  </a:extLst>
</a:theme>
</file>

<file path=ppt/theme/theme2.xml><?xml version="1.0" encoding="utf-8"?>
<a:theme xmlns:a="http://schemas.openxmlformats.org/drawingml/2006/main" name="ערכת נושא של Office">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של Office">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מצגת טבע, עיצוב מאויר לרוחב (מסך רחב)</Template>
  <TotalTime>3517</TotalTime>
  <Words>438</Words>
  <Application>Microsoft Office PowerPoint</Application>
  <PresentationFormat>Widescreen</PresentationFormat>
  <Paragraphs>82</Paragraphs>
  <Slides>27</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Segoe UI Semilight</vt:lpstr>
      <vt:lpstr>Söhne</vt:lpstr>
      <vt:lpstr>Tahoma</vt:lpstr>
      <vt:lpstr>איור טבע 16x9</vt:lpstr>
      <vt:lpstr>שימושי בינה מלאכותית</vt:lpstr>
      <vt:lpstr>PowerPoint Presentation</vt:lpstr>
      <vt:lpstr>PowerPoint Presentation</vt:lpstr>
      <vt:lpstr>PowerPoint Presentation</vt:lpstr>
      <vt:lpstr>תחומים עיקריים בבינה מלאכותית</vt:lpstr>
      <vt:lpstr>סוגי נתונים ושימושים</vt:lpstr>
      <vt:lpstr>כיצד מתבצעת למידת מכונה</vt:lpstr>
      <vt:lpstr>רשתות נוירונים</vt:lpstr>
      <vt:lpstr>מוטיבציה</vt:lpstr>
      <vt:lpstr>מי הם בעלי החיים הכי נפוצים בעולם ?</vt:lpstr>
      <vt:lpstr>כיצד האדם השתלט על העולם ?</vt:lpstr>
      <vt:lpstr>מה היתרון של האדם על שאר החיות?</vt:lpstr>
      <vt:lpstr>במה האדם משאר בעלי החיים ?</vt:lpstr>
      <vt:lpstr>כיצד האדם השתלט על העולם ?</vt:lpstr>
      <vt:lpstr>כיצד האדם השתלט על העולם?</vt:lpstr>
      <vt:lpstr>עיבוד שפה טבעית</vt:lpstr>
      <vt:lpstr>דוגמה למורכבות עיבוד שפה טבעית</vt:lpstr>
      <vt:lpstr>שימושים עיקריים</vt:lpstr>
      <vt:lpstr>ChatGPT (OpenAI)</vt:lpstr>
      <vt:lpstr>ChatGPT (OpenAI)</vt:lpstr>
      <vt:lpstr>הסקת מסקנות מתוך מסמכים – h2oGPT</vt:lpstr>
      <vt:lpstr>Prompt Engineering</vt:lpstr>
      <vt:lpstr>Prompt Engineering</vt:lpstr>
      <vt:lpstr>Prompt Engineering</vt:lpstr>
      <vt:lpstr>Prompt Engineering</vt:lpstr>
      <vt:lpstr>עיבוד שפה טבעית</vt:lpstr>
      <vt:lpstr>תודה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קיצור תולדות האנושות</dc:title>
  <dc:creator>family</dc:creator>
  <cp:lastModifiedBy>Eyal</cp:lastModifiedBy>
  <cp:revision>114</cp:revision>
  <dcterms:created xsi:type="dcterms:W3CDTF">2017-05-02T18:25:35Z</dcterms:created>
  <dcterms:modified xsi:type="dcterms:W3CDTF">2024-01-27T19:10:49Z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5a65d61-d7b8-421d-8c35-77932271ec4e_Enabled">
    <vt:lpwstr>true</vt:lpwstr>
  </property>
  <property fmtid="{D5CDD505-2E9C-101B-9397-08002B2CF9AE}" pid="3" name="MSIP_Label_b5a65d61-d7b8-421d-8c35-77932271ec4e_SetDate">
    <vt:lpwstr>2024-01-27T12:57:59Z</vt:lpwstr>
  </property>
  <property fmtid="{D5CDD505-2E9C-101B-9397-08002B2CF9AE}" pid="4" name="MSIP_Label_b5a65d61-d7b8-421d-8c35-77932271ec4e_Method">
    <vt:lpwstr>Privileged</vt:lpwstr>
  </property>
  <property fmtid="{D5CDD505-2E9C-101B-9397-08002B2CF9AE}" pid="5" name="MSIP_Label_b5a65d61-d7b8-421d-8c35-77932271ec4e_Name">
    <vt:lpwstr>White</vt:lpwstr>
  </property>
  <property fmtid="{D5CDD505-2E9C-101B-9397-08002B2CF9AE}" pid="6" name="MSIP_Label_b5a65d61-d7b8-421d-8c35-77932271ec4e_SiteId">
    <vt:lpwstr>d9d3d3ff-6c08-40ca-a4a9-aefb873ec020</vt:lpwstr>
  </property>
  <property fmtid="{D5CDD505-2E9C-101B-9397-08002B2CF9AE}" pid="7" name="MSIP_Label_b5a65d61-d7b8-421d-8c35-77932271ec4e_ActionId">
    <vt:lpwstr>7c21e026-3ded-4197-b1f5-af0362c55f56</vt:lpwstr>
  </property>
  <property fmtid="{D5CDD505-2E9C-101B-9397-08002B2CF9AE}" pid="8" name="MSIP_Label_b5a65d61-d7b8-421d-8c35-77932271ec4e_ContentBits">
    <vt:lpwstr>0</vt:lpwstr>
  </property>
</Properties>
</file>